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1"/>
  </p:notesMasterIdLst>
  <p:sldIdLst>
    <p:sldId id="311" r:id="rId5"/>
    <p:sldId id="305" r:id="rId6"/>
    <p:sldId id="306" r:id="rId7"/>
    <p:sldId id="307" r:id="rId8"/>
    <p:sldId id="309" r:id="rId9"/>
    <p:sldId id="310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5B2"/>
    <a:srgbClr val="1F4E79"/>
    <a:srgbClr val="EBEBEB"/>
    <a:srgbClr val="FFFFFF"/>
    <a:srgbClr val="0070C0"/>
    <a:srgbClr val="D2DEEF"/>
    <a:srgbClr val="9DC3E6"/>
    <a:srgbClr val="A9B1BC"/>
    <a:srgbClr val="AFCB08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CA56E8-7F59-4226-B8E6-CE3C1ED02DE7}" v="1" dt="2023-04-21T07:29:57.832"/>
    <p1510:client id="{AB92F882-66FB-48B2-B20A-EC45A3D7F046}" v="5" dt="2023-04-21T07:52:16.301"/>
    <p1510:client id="{E46158DE-F9E3-FF13-D78D-E6DCDD651AAD}" v="10" dt="2024-01-05T14:35:33.4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andine Derbes" userId="e4fc15f6-7717-40cf-9ae2-2664119b6499" providerId="ADAL" clId="{6DD3F25C-821E-43AC-9D75-B6D234CC99F6}"/>
    <pc:docChg chg="undo custSel addSld delSld modSld">
      <pc:chgData name="Amandine Derbes" userId="e4fc15f6-7717-40cf-9ae2-2664119b6499" providerId="ADAL" clId="{6DD3F25C-821E-43AC-9D75-B6D234CC99F6}" dt="2023-03-28T16:23:05.450" v="1235" actId="1076"/>
      <pc:docMkLst>
        <pc:docMk/>
      </pc:docMkLst>
      <pc:sldChg chg="del">
        <pc:chgData name="Amandine Derbes" userId="e4fc15f6-7717-40cf-9ae2-2664119b6499" providerId="ADAL" clId="{6DD3F25C-821E-43AC-9D75-B6D234CC99F6}" dt="2023-03-28T16:08:39.955" v="13" actId="47"/>
        <pc:sldMkLst>
          <pc:docMk/>
          <pc:sldMk cId="4279614897" sldId="274"/>
        </pc:sldMkLst>
      </pc:sldChg>
      <pc:sldChg chg="del">
        <pc:chgData name="Amandine Derbes" userId="e4fc15f6-7717-40cf-9ae2-2664119b6499" providerId="ADAL" clId="{6DD3F25C-821E-43AC-9D75-B6D234CC99F6}" dt="2023-03-28T16:08:33.308" v="1" actId="47"/>
        <pc:sldMkLst>
          <pc:docMk/>
          <pc:sldMk cId="3929226655" sldId="287"/>
        </pc:sldMkLst>
      </pc:sldChg>
      <pc:sldChg chg="del">
        <pc:chgData name="Amandine Derbes" userId="e4fc15f6-7717-40cf-9ae2-2664119b6499" providerId="ADAL" clId="{6DD3F25C-821E-43AC-9D75-B6D234CC99F6}" dt="2023-03-28T16:21:03.827" v="1204" actId="47"/>
        <pc:sldMkLst>
          <pc:docMk/>
          <pc:sldMk cId="3439554945" sldId="288"/>
        </pc:sldMkLst>
      </pc:sldChg>
      <pc:sldChg chg="del">
        <pc:chgData name="Amandine Derbes" userId="e4fc15f6-7717-40cf-9ae2-2664119b6499" providerId="ADAL" clId="{6DD3F25C-821E-43AC-9D75-B6D234CC99F6}" dt="2023-03-28T16:21:05.698" v="1206" actId="47"/>
        <pc:sldMkLst>
          <pc:docMk/>
          <pc:sldMk cId="3825502479" sldId="289"/>
        </pc:sldMkLst>
      </pc:sldChg>
      <pc:sldChg chg="del">
        <pc:chgData name="Amandine Derbes" userId="e4fc15f6-7717-40cf-9ae2-2664119b6499" providerId="ADAL" clId="{6DD3F25C-821E-43AC-9D75-B6D234CC99F6}" dt="2023-03-28T16:21:04.759" v="1205" actId="47"/>
        <pc:sldMkLst>
          <pc:docMk/>
          <pc:sldMk cId="857930320" sldId="290"/>
        </pc:sldMkLst>
      </pc:sldChg>
      <pc:sldChg chg="del">
        <pc:chgData name="Amandine Derbes" userId="e4fc15f6-7717-40cf-9ae2-2664119b6499" providerId="ADAL" clId="{6DD3F25C-821E-43AC-9D75-B6D234CC99F6}" dt="2023-03-28T16:08:36.014" v="7" actId="47"/>
        <pc:sldMkLst>
          <pc:docMk/>
          <pc:sldMk cId="3021066441" sldId="292"/>
        </pc:sldMkLst>
      </pc:sldChg>
      <pc:sldChg chg="del">
        <pc:chgData name="Amandine Derbes" userId="e4fc15f6-7717-40cf-9ae2-2664119b6499" providerId="ADAL" clId="{6DD3F25C-821E-43AC-9D75-B6D234CC99F6}" dt="2023-03-28T16:08:40.388" v="14" actId="47"/>
        <pc:sldMkLst>
          <pc:docMk/>
          <pc:sldMk cId="1298972917" sldId="294"/>
        </pc:sldMkLst>
      </pc:sldChg>
      <pc:sldChg chg="del">
        <pc:chgData name="Amandine Derbes" userId="e4fc15f6-7717-40cf-9ae2-2664119b6499" providerId="ADAL" clId="{6DD3F25C-821E-43AC-9D75-B6D234CC99F6}" dt="2023-03-28T16:08:36.901" v="8" actId="47"/>
        <pc:sldMkLst>
          <pc:docMk/>
          <pc:sldMk cId="3406405907" sldId="295"/>
        </pc:sldMkLst>
      </pc:sldChg>
      <pc:sldChg chg="del">
        <pc:chgData name="Amandine Derbes" userId="e4fc15f6-7717-40cf-9ae2-2664119b6499" providerId="ADAL" clId="{6DD3F25C-821E-43AC-9D75-B6D234CC99F6}" dt="2023-03-28T16:08:40.742" v="15" actId="47"/>
        <pc:sldMkLst>
          <pc:docMk/>
          <pc:sldMk cId="4030109773" sldId="296"/>
        </pc:sldMkLst>
      </pc:sldChg>
      <pc:sldChg chg="del">
        <pc:chgData name="Amandine Derbes" userId="e4fc15f6-7717-40cf-9ae2-2664119b6499" providerId="ADAL" clId="{6DD3F25C-821E-43AC-9D75-B6D234CC99F6}" dt="2023-03-28T16:08:41.112" v="16" actId="47"/>
        <pc:sldMkLst>
          <pc:docMk/>
          <pc:sldMk cId="3169029593" sldId="297"/>
        </pc:sldMkLst>
      </pc:sldChg>
      <pc:sldChg chg="del">
        <pc:chgData name="Amandine Derbes" userId="e4fc15f6-7717-40cf-9ae2-2664119b6499" providerId="ADAL" clId="{6DD3F25C-821E-43AC-9D75-B6D234CC99F6}" dt="2023-03-28T16:08:41.691" v="17" actId="47"/>
        <pc:sldMkLst>
          <pc:docMk/>
          <pc:sldMk cId="3415284104" sldId="298"/>
        </pc:sldMkLst>
      </pc:sldChg>
      <pc:sldChg chg="del">
        <pc:chgData name="Amandine Derbes" userId="e4fc15f6-7717-40cf-9ae2-2664119b6499" providerId="ADAL" clId="{6DD3F25C-821E-43AC-9D75-B6D234CC99F6}" dt="2023-03-28T16:08:39.138" v="11" actId="47"/>
        <pc:sldMkLst>
          <pc:docMk/>
          <pc:sldMk cId="3817967438" sldId="299"/>
        </pc:sldMkLst>
      </pc:sldChg>
      <pc:sldChg chg="del">
        <pc:chgData name="Amandine Derbes" userId="e4fc15f6-7717-40cf-9ae2-2664119b6499" providerId="ADAL" clId="{6DD3F25C-821E-43AC-9D75-B6D234CC99F6}" dt="2023-03-28T16:08:35.059" v="5" actId="47"/>
        <pc:sldMkLst>
          <pc:docMk/>
          <pc:sldMk cId="2698937391" sldId="300"/>
        </pc:sldMkLst>
      </pc:sldChg>
      <pc:sldChg chg="del">
        <pc:chgData name="Amandine Derbes" userId="e4fc15f6-7717-40cf-9ae2-2664119b6499" providerId="ADAL" clId="{6DD3F25C-821E-43AC-9D75-B6D234CC99F6}" dt="2023-03-28T16:08:38.082" v="9" actId="47"/>
        <pc:sldMkLst>
          <pc:docMk/>
          <pc:sldMk cId="981185870" sldId="301"/>
        </pc:sldMkLst>
      </pc:sldChg>
      <pc:sldChg chg="del">
        <pc:chgData name="Amandine Derbes" userId="e4fc15f6-7717-40cf-9ae2-2664119b6499" providerId="ADAL" clId="{6DD3F25C-821E-43AC-9D75-B6D234CC99F6}" dt="2023-03-28T16:08:38.568" v="10" actId="47"/>
        <pc:sldMkLst>
          <pc:docMk/>
          <pc:sldMk cId="3718931164" sldId="302"/>
        </pc:sldMkLst>
      </pc:sldChg>
      <pc:sldChg chg="del">
        <pc:chgData name="Amandine Derbes" userId="e4fc15f6-7717-40cf-9ae2-2664119b6499" providerId="ADAL" clId="{6DD3F25C-821E-43AC-9D75-B6D234CC99F6}" dt="2023-03-28T16:08:33.740" v="2" actId="47"/>
        <pc:sldMkLst>
          <pc:docMk/>
          <pc:sldMk cId="2533204013" sldId="303"/>
        </pc:sldMkLst>
      </pc:sldChg>
      <pc:sldChg chg="del">
        <pc:chgData name="Amandine Derbes" userId="e4fc15f6-7717-40cf-9ae2-2664119b6499" providerId="ADAL" clId="{6DD3F25C-821E-43AC-9D75-B6D234CC99F6}" dt="2023-03-28T16:08:39.570" v="12" actId="47"/>
        <pc:sldMkLst>
          <pc:docMk/>
          <pc:sldMk cId="1921890928" sldId="304"/>
        </pc:sldMkLst>
      </pc:sldChg>
      <pc:sldChg chg="addSp delSp modSp mod">
        <pc:chgData name="Amandine Derbes" userId="e4fc15f6-7717-40cf-9ae2-2664119b6499" providerId="ADAL" clId="{6DD3F25C-821E-43AC-9D75-B6D234CC99F6}" dt="2023-03-28T16:23:05.450" v="1235" actId="1076"/>
        <pc:sldMkLst>
          <pc:docMk/>
          <pc:sldMk cId="1921542029" sldId="305"/>
        </pc:sldMkLst>
        <pc:spChg chg="add del mod">
          <ac:chgData name="Amandine Derbes" userId="e4fc15f6-7717-40cf-9ae2-2664119b6499" providerId="ADAL" clId="{6DD3F25C-821E-43AC-9D75-B6D234CC99F6}" dt="2023-03-28T16:21:30.516" v="1209"/>
          <ac:spMkLst>
            <pc:docMk/>
            <pc:sldMk cId="1921542029" sldId="305"/>
            <ac:spMk id="6" creationId="{826A306E-70E1-BDA7-5632-2123D5DEAD75}"/>
          </ac:spMkLst>
        </pc:spChg>
        <pc:spChg chg="add mod">
          <ac:chgData name="Amandine Derbes" userId="e4fc15f6-7717-40cf-9ae2-2664119b6499" providerId="ADAL" clId="{6DD3F25C-821E-43AC-9D75-B6D234CC99F6}" dt="2023-03-28T16:21:54.299" v="1216" actId="1076"/>
          <ac:spMkLst>
            <pc:docMk/>
            <pc:sldMk cId="1921542029" sldId="305"/>
            <ac:spMk id="8" creationId="{D90046B2-F76F-095C-B387-4ACA4DC36434}"/>
          </ac:spMkLst>
        </pc:spChg>
        <pc:spChg chg="add mod">
          <ac:chgData name="Amandine Derbes" userId="e4fc15f6-7717-40cf-9ae2-2664119b6499" providerId="ADAL" clId="{6DD3F25C-821E-43AC-9D75-B6D234CC99F6}" dt="2023-03-28T16:22:33.975" v="1228" actId="1076"/>
          <ac:spMkLst>
            <pc:docMk/>
            <pc:sldMk cId="1921542029" sldId="305"/>
            <ac:spMk id="9" creationId="{8BE04FA9-1E7D-4EAE-FCCE-4C09C1DD51BA}"/>
          </ac:spMkLst>
        </pc:spChg>
        <pc:spChg chg="add mod">
          <ac:chgData name="Amandine Derbes" userId="e4fc15f6-7717-40cf-9ae2-2664119b6499" providerId="ADAL" clId="{6DD3F25C-821E-43AC-9D75-B6D234CC99F6}" dt="2023-03-28T16:23:05.450" v="1235" actId="1076"/>
          <ac:spMkLst>
            <pc:docMk/>
            <pc:sldMk cId="1921542029" sldId="305"/>
            <ac:spMk id="10" creationId="{8C32B613-F3C5-F478-3481-F4C042FE82BF}"/>
          </ac:spMkLst>
        </pc:spChg>
        <pc:spChg chg="add del">
          <ac:chgData name="Amandine Derbes" userId="e4fc15f6-7717-40cf-9ae2-2664119b6499" providerId="ADAL" clId="{6DD3F25C-821E-43AC-9D75-B6D234CC99F6}" dt="2023-03-28T16:21:50.908" v="1215" actId="478"/>
          <ac:spMkLst>
            <pc:docMk/>
            <pc:sldMk cId="1921542029" sldId="305"/>
            <ac:spMk id="14" creationId="{B5FDCC4F-83AC-1CF4-C24C-FADCB4E7796A}"/>
          </ac:spMkLst>
        </pc:spChg>
        <pc:spChg chg="del">
          <ac:chgData name="Amandine Derbes" userId="e4fc15f6-7717-40cf-9ae2-2664119b6499" providerId="ADAL" clId="{6DD3F25C-821E-43AC-9D75-B6D234CC99F6}" dt="2023-03-28T16:22:14.832" v="1222" actId="478"/>
          <ac:spMkLst>
            <pc:docMk/>
            <pc:sldMk cId="1921542029" sldId="305"/>
            <ac:spMk id="26" creationId="{E30A5E5D-8462-A122-501E-881708F33D9C}"/>
          </ac:spMkLst>
        </pc:spChg>
        <pc:spChg chg="del">
          <ac:chgData name="Amandine Derbes" userId="e4fc15f6-7717-40cf-9ae2-2664119b6499" providerId="ADAL" clId="{6DD3F25C-821E-43AC-9D75-B6D234CC99F6}" dt="2023-03-28T16:22:56.916" v="1233" actId="478"/>
          <ac:spMkLst>
            <pc:docMk/>
            <pc:sldMk cId="1921542029" sldId="305"/>
            <ac:spMk id="37" creationId="{C7F5BDD3-E51D-5E29-BAB6-A39CCDF9453A}"/>
          </ac:spMkLst>
        </pc:spChg>
      </pc:sldChg>
      <pc:sldChg chg="del">
        <pc:chgData name="Amandine Derbes" userId="e4fc15f6-7717-40cf-9ae2-2664119b6499" providerId="ADAL" clId="{6DD3F25C-821E-43AC-9D75-B6D234CC99F6}" dt="2023-03-28T16:08:32.823" v="0" actId="47"/>
        <pc:sldMkLst>
          <pc:docMk/>
          <pc:sldMk cId="1676585148" sldId="306"/>
        </pc:sldMkLst>
      </pc:sldChg>
      <pc:sldChg chg="addSp delSp modSp add mod">
        <pc:chgData name="Amandine Derbes" userId="e4fc15f6-7717-40cf-9ae2-2664119b6499" providerId="ADAL" clId="{6DD3F25C-821E-43AC-9D75-B6D234CC99F6}" dt="2023-03-28T16:14:51.832" v="526" actId="20577"/>
        <pc:sldMkLst>
          <pc:docMk/>
          <pc:sldMk cId="3259494182" sldId="306"/>
        </pc:sldMkLst>
        <pc:spChg chg="del">
          <ac:chgData name="Amandine Derbes" userId="e4fc15f6-7717-40cf-9ae2-2664119b6499" providerId="ADAL" clId="{6DD3F25C-821E-43AC-9D75-B6D234CC99F6}" dt="2023-03-28T16:09:06.822" v="19" actId="478"/>
          <ac:spMkLst>
            <pc:docMk/>
            <pc:sldMk cId="3259494182" sldId="306"/>
            <ac:spMk id="5" creationId="{847A0643-187B-BFA5-B564-E479D5073D80}"/>
          </ac:spMkLst>
        </pc:spChg>
        <pc:spChg chg="mod">
          <ac:chgData name="Amandine Derbes" userId="e4fc15f6-7717-40cf-9ae2-2664119b6499" providerId="ADAL" clId="{6DD3F25C-821E-43AC-9D75-B6D234CC99F6}" dt="2023-03-28T16:09:09.313" v="21"/>
          <ac:spMkLst>
            <pc:docMk/>
            <pc:sldMk cId="3259494182" sldId="306"/>
            <ac:spMk id="9" creationId="{942B4063-CFDC-F723-4005-A6109B6742A6}"/>
          </ac:spMkLst>
        </pc:spChg>
        <pc:spChg chg="mod">
          <ac:chgData name="Amandine Derbes" userId="e4fc15f6-7717-40cf-9ae2-2664119b6499" providerId="ADAL" clId="{6DD3F25C-821E-43AC-9D75-B6D234CC99F6}" dt="2023-03-28T16:10:31.761" v="26" actId="1038"/>
          <ac:spMkLst>
            <pc:docMk/>
            <pc:sldMk cId="3259494182" sldId="306"/>
            <ac:spMk id="11" creationId="{59462284-BF0E-4CEB-61EE-06F18E376BEB}"/>
          </ac:spMkLst>
        </pc:spChg>
        <pc:spChg chg="del">
          <ac:chgData name="Amandine Derbes" userId="e4fc15f6-7717-40cf-9ae2-2664119b6499" providerId="ADAL" clId="{6DD3F25C-821E-43AC-9D75-B6D234CC99F6}" dt="2023-03-28T16:09:06.822" v="19" actId="478"/>
          <ac:spMkLst>
            <pc:docMk/>
            <pc:sldMk cId="3259494182" sldId="306"/>
            <ac:spMk id="14" creationId="{B5FDCC4F-83AC-1CF4-C24C-FADCB4E7796A}"/>
          </ac:spMkLst>
        </pc:spChg>
        <pc:spChg chg="mod">
          <ac:chgData name="Amandine Derbes" userId="e4fc15f6-7717-40cf-9ae2-2664119b6499" providerId="ADAL" clId="{6DD3F25C-821E-43AC-9D75-B6D234CC99F6}" dt="2023-03-28T16:09:09.313" v="21"/>
          <ac:spMkLst>
            <pc:docMk/>
            <pc:sldMk cId="3259494182" sldId="306"/>
            <ac:spMk id="18" creationId="{8F827CFE-0C54-2087-FA04-0B3ACB226965}"/>
          </ac:spMkLst>
        </pc:spChg>
        <pc:spChg chg="mod">
          <ac:chgData name="Amandine Derbes" userId="e4fc15f6-7717-40cf-9ae2-2664119b6499" providerId="ADAL" clId="{6DD3F25C-821E-43AC-9D75-B6D234CC99F6}" dt="2023-03-28T16:09:23.910" v="24" actId="1076"/>
          <ac:spMkLst>
            <pc:docMk/>
            <pc:sldMk cId="3259494182" sldId="306"/>
            <ac:spMk id="20" creationId="{B90804F0-8985-2566-E065-12B39258CD05}"/>
          </ac:spMkLst>
        </pc:spChg>
        <pc:spChg chg="mod">
          <ac:chgData name="Amandine Derbes" userId="e4fc15f6-7717-40cf-9ae2-2664119b6499" providerId="ADAL" clId="{6DD3F25C-821E-43AC-9D75-B6D234CC99F6}" dt="2023-03-28T16:09:09.313" v="21"/>
          <ac:spMkLst>
            <pc:docMk/>
            <pc:sldMk cId="3259494182" sldId="306"/>
            <ac:spMk id="22" creationId="{396F89F7-5B4D-361A-152A-51B027A38889}"/>
          </ac:spMkLst>
        </pc:spChg>
        <pc:spChg chg="mod">
          <ac:chgData name="Amandine Derbes" userId="e4fc15f6-7717-40cf-9ae2-2664119b6499" providerId="ADAL" clId="{6DD3F25C-821E-43AC-9D75-B6D234CC99F6}" dt="2023-03-28T16:09:09.313" v="21"/>
          <ac:spMkLst>
            <pc:docMk/>
            <pc:sldMk cId="3259494182" sldId="306"/>
            <ac:spMk id="23" creationId="{157B381E-E1BF-139C-A7B8-3E42FA0C89A7}"/>
          </ac:spMkLst>
        </pc:spChg>
        <pc:spChg chg="add mod">
          <ac:chgData name="Amandine Derbes" userId="e4fc15f6-7717-40cf-9ae2-2664119b6499" providerId="ADAL" clId="{6DD3F25C-821E-43AC-9D75-B6D234CC99F6}" dt="2023-03-28T16:11:23.061" v="45" actId="1076"/>
          <ac:spMkLst>
            <pc:docMk/>
            <pc:sldMk cId="3259494182" sldId="306"/>
            <ac:spMk id="25" creationId="{B6E8E464-545E-53BD-EDB0-1CD9402E5758}"/>
          </ac:spMkLst>
        </pc:spChg>
        <pc:spChg chg="del">
          <ac:chgData name="Amandine Derbes" userId="e4fc15f6-7717-40cf-9ae2-2664119b6499" providerId="ADAL" clId="{6DD3F25C-821E-43AC-9D75-B6D234CC99F6}" dt="2023-03-28T16:09:06.822" v="19" actId="478"/>
          <ac:spMkLst>
            <pc:docMk/>
            <pc:sldMk cId="3259494182" sldId="306"/>
            <ac:spMk id="26" creationId="{E30A5E5D-8462-A122-501E-881708F33D9C}"/>
          </ac:spMkLst>
        </pc:spChg>
        <pc:spChg chg="add mod">
          <ac:chgData name="Amandine Derbes" userId="e4fc15f6-7717-40cf-9ae2-2664119b6499" providerId="ADAL" clId="{6DD3F25C-821E-43AC-9D75-B6D234CC99F6}" dt="2023-03-28T16:14:51.832" v="526" actId="20577"/>
          <ac:spMkLst>
            <pc:docMk/>
            <pc:sldMk cId="3259494182" sldId="306"/>
            <ac:spMk id="28" creationId="{A238CBFD-39E3-FBDC-F5A8-696D620C996C}"/>
          </ac:spMkLst>
        </pc:spChg>
        <pc:spChg chg="add mod">
          <ac:chgData name="Amandine Derbes" userId="e4fc15f6-7717-40cf-9ae2-2664119b6499" providerId="ADAL" clId="{6DD3F25C-821E-43AC-9D75-B6D234CC99F6}" dt="2023-03-28T16:14:34.830" v="510" actId="1076"/>
          <ac:spMkLst>
            <pc:docMk/>
            <pc:sldMk cId="3259494182" sldId="306"/>
            <ac:spMk id="29" creationId="{F9797A92-48FB-2162-BCCF-C56678F6F0C8}"/>
          </ac:spMkLst>
        </pc:spChg>
        <pc:spChg chg="del">
          <ac:chgData name="Amandine Derbes" userId="e4fc15f6-7717-40cf-9ae2-2664119b6499" providerId="ADAL" clId="{6DD3F25C-821E-43AC-9D75-B6D234CC99F6}" dt="2023-03-28T16:09:06.822" v="19" actId="478"/>
          <ac:spMkLst>
            <pc:docMk/>
            <pc:sldMk cId="3259494182" sldId="306"/>
            <ac:spMk id="37" creationId="{C7F5BDD3-E51D-5E29-BAB6-A39CCDF9453A}"/>
          </ac:spMkLst>
        </pc:spChg>
        <pc:grpChg chg="add mod">
          <ac:chgData name="Amandine Derbes" userId="e4fc15f6-7717-40cf-9ae2-2664119b6499" providerId="ADAL" clId="{6DD3F25C-821E-43AC-9D75-B6D234CC99F6}" dt="2023-03-28T16:09:18.371" v="23" actId="1076"/>
          <ac:grpSpMkLst>
            <pc:docMk/>
            <pc:sldMk cId="3259494182" sldId="306"/>
            <ac:grpSpMk id="6" creationId="{4F358317-E227-FEAF-E639-CC5D583DBF30}"/>
          </ac:grpSpMkLst>
        </pc:grpChg>
        <pc:grpChg chg="mod">
          <ac:chgData name="Amandine Derbes" userId="e4fc15f6-7717-40cf-9ae2-2664119b6499" providerId="ADAL" clId="{6DD3F25C-821E-43AC-9D75-B6D234CC99F6}" dt="2023-03-28T16:09:09.313" v="21"/>
          <ac:grpSpMkLst>
            <pc:docMk/>
            <pc:sldMk cId="3259494182" sldId="306"/>
            <ac:grpSpMk id="8" creationId="{8EF40AF5-8E39-016E-1C0C-60D1F8B3B381}"/>
          </ac:grpSpMkLst>
        </pc:grpChg>
        <pc:grpChg chg="del">
          <ac:chgData name="Amandine Derbes" userId="e4fc15f6-7717-40cf-9ae2-2664119b6499" providerId="ADAL" clId="{6DD3F25C-821E-43AC-9D75-B6D234CC99F6}" dt="2023-03-28T16:09:08.896" v="20" actId="478"/>
          <ac:grpSpMkLst>
            <pc:docMk/>
            <pc:sldMk cId="3259494182" sldId="306"/>
            <ac:grpSpMk id="13" creationId="{258C2BB0-41C0-6D25-DC6A-1E0AFF73B59D}"/>
          </ac:grpSpMkLst>
        </pc:grpChg>
        <pc:picChg chg="mod">
          <ac:chgData name="Amandine Derbes" userId="e4fc15f6-7717-40cf-9ae2-2664119b6499" providerId="ADAL" clId="{6DD3F25C-821E-43AC-9D75-B6D234CC99F6}" dt="2023-03-28T16:09:09.313" v="21"/>
          <ac:picMkLst>
            <pc:docMk/>
            <pc:sldMk cId="3259494182" sldId="306"/>
            <ac:picMk id="10" creationId="{15A6C88D-7696-1038-4174-3F4917624CA1}"/>
          </ac:picMkLst>
        </pc:picChg>
        <pc:picChg chg="mod">
          <ac:chgData name="Amandine Derbes" userId="e4fc15f6-7717-40cf-9ae2-2664119b6499" providerId="ADAL" clId="{6DD3F25C-821E-43AC-9D75-B6D234CC99F6}" dt="2023-03-28T16:09:09.313" v="21"/>
          <ac:picMkLst>
            <pc:docMk/>
            <pc:sldMk cId="3259494182" sldId="306"/>
            <ac:picMk id="16" creationId="{DC1485A6-D874-D011-E57A-7F3779E930E8}"/>
          </ac:picMkLst>
        </pc:picChg>
        <pc:picChg chg="mod">
          <ac:chgData name="Amandine Derbes" userId="e4fc15f6-7717-40cf-9ae2-2664119b6499" providerId="ADAL" clId="{6DD3F25C-821E-43AC-9D75-B6D234CC99F6}" dt="2023-03-28T16:09:09.313" v="21"/>
          <ac:picMkLst>
            <pc:docMk/>
            <pc:sldMk cId="3259494182" sldId="306"/>
            <ac:picMk id="19" creationId="{DBE20CDA-24C8-22A6-D159-AB332379B9EF}"/>
          </ac:picMkLst>
        </pc:picChg>
        <pc:picChg chg="mod">
          <ac:chgData name="Amandine Derbes" userId="e4fc15f6-7717-40cf-9ae2-2664119b6499" providerId="ADAL" clId="{6DD3F25C-821E-43AC-9D75-B6D234CC99F6}" dt="2023-03-28T16:09:09.313" v="21"/>
          <ac:picMkLst>
            <pc:docMk/>
            <pc:sldMk cId="3259494182" sldId="306"/>
            <ac:picMk id="21" creationId="{2B425550-4BD7-91CA-2EE2-FB765DBB533A}"/>
          </ac:picMkLst>
        </pc:picChg>
        <pc:cxnChg chg="del">
          <ac:chgData name="Amandine Derbes" userId="e4fc15f6-7717-40cf-9ae2-2664119b6499" providerId="ADAL" clId="{6DD3F25C-821E-43AC-9D75-B6D234CC99F6}" dt="2023-03-28T16:09:06.822" v="19" actId="478"/>
          <ac:cxnSpMkLst>
            <pc:docMk/>
            <pc:sldMk cId="3259494182" sldId="306"/>
            <ac:cxnSpMk id="15" creationId="{DD8AFD44-47C6-705F-2D3F-08F1E6879EB2}"/>
          </ac:cxnSpMkLst>
        </pc:cxnChg>
        <pc:cxnChg chg="del">
          <ac:chgData name="Amandine Derbes" userId="e4fc15f6-7717-40cf-9ae2-2664119b6499" providerId="ADAL" clId="{6DD3F25C-821E-43AC-9D75-B6D234CC99F6}" dt="2023-03-28T16:09:06.822" v="19" actId="478"/>
          <ac:cxnSpMkLst>
            <pc:docMk/>
            <pc:sldMk cId="3259494182" sldId="306"/>
            <ac:cxnSpMk id="27" creationId="{8F3FC9B1-AC76-5DF1-A972-B460C080A2F3}"/>
          </ac:cxnSpMkLst>
        </pc:cxnChg>
        <pc:cxnChg chg="del">
          <ac:chgData name="Amandine Derbes" userId="e4fc15f6-7717-40cf-9ae2-2664119b6499" providerId="ADAL" clId="{6DD3F25C-821E-43AC-9D75-B6D234CC99F6}" dt="2023-03-28T16:09:06.822" v="19" actId="478"/>
          <ac:cxnSpMkLst>
            <pc:docMk/>
            <pc:sldMk cId="3259494182" sldId="306"/>
            <ac:cxnSpMk id="31" creationId="{892916F5-BE6E-408D-8CE5-026562011B68}"/>
          </ac:cxnSpMkLst>
        </pc:cxnChg>
      </pc:sldChg>
      <pc:sldChg chg="modSp add mod">
        <pc:chgData name="Amandine Derbes" userId="e4fc15f6-7717-40cf-9ae2-2664119b6499" providerId="ADAL" clId="{6DD3F25C-821E-43AC-9D75-B6D234CC99F6}" dt="2023-03-28T16:17:10.029" v="705" actId="1076"/>
        <pc:sldMkLst>
          <pc:docMk/>
          <pc:sldMk cId="1587065089" sldId="307"/>
        </pc:sldMkLst>
        <pc:spChg chg="mod">
          <ac:chgData name="Amandine Derbes" userId="e4fc15f6-7717-40cf-9ae2-2664119b6499" providerId="ADAL" clId="{6DD3F25C-821E-43AC-9D75-B6D234CC99F6}" dt="2023-03-28T16:17:10.029" v="705" actId="1076"/>
          <ac:spMkLst>
            <pc:docMk/>
            <pc:sldMk cId="1587065089" sldId="307"/>
            <ac:spMk id="28" creationId="{A238CBFD-39E3-FBDC-F5A8-696D620C996C}"/>
          </ac:spMkLst>
        </pc:spChg>
        <pc:spChg chg="mod">
          <ac:chgData name="Amandine Derbes" userId="e4fc15f6-7717-40cf-9ae2-2664119b6499" providerId="ADAL" clId="{6DD3F25C-821E-43AC-9D75-B6D234CC99F6}" dt="2023-03-28T16:14:45.574" v="512" actId="1076"/>
          <ac:spMkLst>
            <pc:docMk/>
            <pc:sldMk cId="1587065089" sldId="307"/>
            <ac:spMk id="29" creationId="{F9797A92-48FB-2162-BCCF-C56678F6F0C8}"/>
          </ac:spMkLst>
        </pc:spChg>
      </pc:sldChg>
      <pc:sldChg chg="modSp add mod">
        <pc:chgData name="Amandine Derbes" userId="e4fc15f6-7717-40cf-9ae2-2664119b6499" providerId="ADAL" clId="{6DD3F25C-821E-43AC-9D75-B6D234CC99F6}" dt="2023-03-28T16:18:51.545" v="895" actId="1076"/>
        <pc:sldMkLst>
          <pc:docMk/>
          <pc:sldMk cId="447197632" sldId="308"/>
        </pc:sldMkLst>
        <pc:spChg chg="mod">
          <ac:chgData name="Amandine Derbes" userId="e4fc15f6-7717-40cf-9ae2-2664119b6499" providerId="ADAL" clId="{6DD3F25C-821E-43AC-9D75-B6D234CC99F6}" dt="2023-03-28T16:18:51.545" v="895" actId="1076"/>
          <ac:spMkLst>
            <pc:docMk/>
            <pc:sldMk cId="447197632" sldId="308"/>
            <ac:spMk id="28" creationId="{A238CBFD-39E3-FBDC-F5A8-696D620C996C}"/>
          </ac:spMkLst>
        </pc:spChg>
        <pc:spChg chg="mod">
          <ac:chgData name="Amandine Derbes" userId="e4fc15f6-7717-40cf-9ae2-2664119b6499" providerId="ADAL" clId="{6DD3F25C-821E-43AC-9D75-B6D234CC99F6}" dt="2023-03-28T16:17:27.794" v="710" actId="1076"/>
          <ac:spMkLst>
            <pc:docMk/>
            <pc:sldMk cId="447197632" sldId="308"/>
            <ac:spMk id="29" creationId="{F9797A92-48FB-2162-BCCF-C56678F6F0C8}"/>
          </ac:spMkLst>
        </pc:spChg>
      </pc:sldChg>
      <pc:sldChg chg="del">
        <pc:chgData name="Amandine Derbes" userId="e4fc15f6-7717-40cf-9ae2-2664119b6499" providerId="ADAL" clId="{6DD3F25C-821E-43AC-9D75-B6D234CC99F6}" dt="2023-03-28T16:08:34.172" v="3" actId="47"/>
        <pc:sldMkLst>
          <pc:docMk/>
          <pc:sldMk cId="2877415465" sldId="308"/>
        </pc:sldMkLst>
      </pc:sldChg>
      <pc:sldChg chg="modSp add mod">
        <pc:chgData name="Amandine Derbes" userId="e4fc15f6-7717-40cf-9ae2-2664119b6499" providerId="ADAL" clId="{6DD3F25C-821E-43AC-9D75-B6D234CC99F6}" dt="2023-03-28T16:19:43.363" v="1004" actId="20577"/>
        <pc:sldMkLst>
          <pc:docMk/>
          <pc:sldMk cId="1850152390" sldId="309"/>
        </pc:sldMkLst>
        <pc:spChg chg="mod">
          <ac:chgData name="Amandine Derbes" userId="e4fc15f6-7717-40cf-9ae2-2664119b6499" providerId="ADAL" clId="{6DD3F25C-821E-43AC-9D75-B6D234CC99F6}" dt="2023-03-28T16:19:43.363" v="1004" actId="20577"/>
          <ac:spMkLst>
            <pc:docMk/>
            <pc:sldMk cId="1850152390" sldId="309"/>
            <ac:spMk id="28" creationId="{A238CBFD-39E3-FBDC-F5A8-696D620C996C}"/>
          </ac:spMkLst>
        </pc:spChg>
        <pc:spChg chg="mod">
          <ac:chgData name="Amandine Derbes" userId="e4fc15f6-7717-40cf-9ae2-2664119b6499" providerId="ADAL" clId="{6DD3F25C-821E-43AC-9D75-B6D234CC99F6}" dt="2023-03-28T16:19:15.596" v="902" actId="1076"/>
          <ac:spMkLst>
            <pc:docMk/>
            <pc:sldMk cId="1850152390" sldId="309"/>
            <ac:spMk id="29" creationId="{F9797A92-48FB-2162-BCCF-C56678F6F0C8}"/>
          </ac:spMkLst>
        </pc:spChg>
      </pc:sldChg>
      <pc:sldChg chg="del">
        <pc:chgData name="Amandine Derbes" userId="e4fc15f6-7717-40cf-9ae2-2664119b6499" providerId="ADAL" clId="{6DD3F25C-821E-43AC-9D75-B6D234CC99F6}" dt="2023-03-28T16:08:34.611" v="4" actId="47"/>
        <pc:sldMkLst>
          <pc:docMk/>
          <pc:sldMk cId="3345418035" sldId="309"/>
        </pc:sldMkLst>
      </pc:sldChg>
      <pc:sldChg chg="modSp add mod">
        <pc:chgData name="Amandine Derbes" userId="e4fc15f6-7717-40cf-9ae2-2664119b6499" providerId="ADAL" clId="{6DD3F25C-821E-43AC-9D75-B6D234CC99F6}" dt="2023-03-28T16:20:41.924" v="1203" actId="20577"/>
        <pc:sldMkLst>
          <pc:docMk/>
          <pc:sldMk cId="1096745861" sldId="310"/>
        </pc:sldMkLst>
        <pc:spChg chg="mod">
          <ac:chgData name="Amandine Derbes" userId="e4fc15f6-7717-40cf-9ae2-2664119b6499" providerId="ADAL" clId="{6DD3F25C-821E-43AC-9D75-B6D234CC99F6}" dt="2023-03-28T16:20:41.924" v="1203" actId="20577"/>
          <ac:spMkLst>
            <pc:docMk/>
            <pc:sldMk cId="1096745861" sldId="310"/>
            <ac:spMk id="28" creationId="{A238CBFD-39E3-FBDC-F5A8-696D620C996C}"/>
          </ac:spMkLst>
        </pc:spChg>
        <pc:spChg chg="mod">
          <ac:chgData name="Amandine Derbes" userId="e4fc15f6-7717-40cf-9ae2-2664119b6499" providerId="ADAL" clId="{6DD3F25C-821E-43AC-9D75-B6D234CC99F6}" dt="2023-03-28T16:19:54.946" v="1006" actId="1076"/>
          <ac:spMkLst>
            <pc:docMk/>
            <pc:sldMk cId="1096745861" sldId="310"/>
            <ac:spMk id="29" creationId="{F9797A92-48FB-2162-BCCF-C56678F6F0C8}"/>
          </ac:spMkLst>
        </pc:spChg>
      </pc:sldChg>
      <pc:sldChg chg="del">
        <pc:chgData name="Amandine Derbes" userId="e4fc15f6-7717-40cf-9ae2-2664119b6499" providerId="ADAL" clId="{6DD3F25C-821E-43AC-9D75-B6D234CC99F6}" dt="2023-03-28T16:08:35.513" v="6" actId="47"/>
        <pc:sldMkLst>
          <pc:docMk/>
          <pc:sldMk cId="2823428851" sldId="310"/>
        </pc:sldMkLst>
      </pc:sldChg>
    </pc:docChg>
  </pc:docChgLst>
  <pc:docChgLst>
    <pc:chgData name="Juliette Mendras" userId="90b7b395-6562-40fd-baa5-5a3f1bff8b1a" providerId="ADAL" clId="{81CA56E8-7F59-4226-B8E6-CE3C1ED02DE7}"/>
    <pc:docChg chg="custSel addSld delSld modSld">
      <pc:chgData name="Juliette Mendras" userId="90b7b395-6562-40fd-baa5-5a3f1bff8b1a" providerId="ADAL" clId="{81CA56E8-7F59-4226-B8E6-CE3C1ED02DE7}" dt="2023-04-21T07:30:10.740" v="43" actId="20577"/>
      <pc:docMkLst>
        <pc:docMk/>
      </pc:docMkLst>
      <pc:sldChg chg="del">
        <pc:chgData name="Juliette Mendras" userId="90b7b395-6562-40fd-baa5-5a3f1bff8b1a" providerId="ADAL" clId="{81CA56E8-7F59-4226-B8E6-CE3C1ED02DE7}" dt="2023-04-21T07:29:59.555" v="1" actId="47"/>
        <pc:sldMkLst>
          <pc:docMk/>
          <pc:sldMk cId="3967353568" sldId="258"/>
        </pc:sldMkLst>
      </pc:sldChg>
      <pc:sldChg chg="modSp add mod">
        <pc:chgData name="Juliette Mendras" userId="90b7b395-6562-40fd-baa5-5a3f1bff8b1a" providerId="ADAL" clId="{81CA56E8-7F59-4226-B8E6-CE3C1ED02DE7}" dt="2023-04-21T07:30:10.740" v="43" actId="20577"/>
        <pc:sldMkLst>
          <pc:docMk/>
          <pc:sldMk cId="2187003099" sldId="311"/>
        </pc:sldMkLst>
        <pc:spChg chg="mod">
          <ac:chgData name="Juliette Mendras" userId="90b7b395-6562-40fd-baa5-5a3f1bff8b1a" providerId="ADAL" clId="{81CA56E8-7F59-4226-B8E6-CE3C1ED02DE7}" dt="2023-04-21T07:30:10.740" v="43" actId="20577"/>
          <ac:spMkLst>
            <pc:docMk/>
            <pc:sldMk cId="2187003099" sldId="311"/>
            <ac:spMk id="14" creationId="{4D658C7E-4B01-4FBC-AFF0-C44721FF551F}"/>
          </ac:spMkLst>
        </pc:spChg>
      </pc:sldChg>
    </pc:docChg>
  </pc:docChgLst>
  <pc:docChgLst>
    <pc:chgData name="sarah.librere@ct-ipc.com" userId="S::urn:spo:guest#sarah.librere@ct-ipc.com::" providerId="AD" clId="Web-{E46158DE-F9E3-FF13-D78D-E6DCDD651AAD}"/>
    <pc:docChg chg="modSld">
      <pc:chgData name="sarah.librere@ct-ipc.com" userId="S::urn:spo:guest#sarah.librere@ct-ipc.com::" providerId="AD" clId="Web-{E46158DE-F9E3-FF13-D78D-E6DCDD651AAD}" dt="2024-01-05T14:35:33.458" v="8"/>
      <pc:docMkLst>
        <pc:docMk/>
      </pc:docMkLst>
      <pc:sldChg chg="addSp modSp">
        <pc:chgData name="sarah.librere@ct-ipc.com" userId="S::urn:spo:guest#sarah.librere@ct-ipc.com::" providerId="AD" clId="Web-{E46158DE-F9E3-FF13-D78D-E6DCDD651AAD}" dt="2024-01-05T14:35:09.708" v="5" actId="1076"/>
        <pc:sldMkLst>
          <pc:docMk/>
          <pc:sldMk cId="3259494182" sldId="306"/>
        </pc:sldMkLst>
        <pc:picChg chg="add mod">
          <ac:chgData name="sarah.librere@ct-ipc.com" userId="S::urn:spo:guest#sarah.librere@ct-ipc.com::" providerId="AD" clId="Web-{E46158DE-F9E3-FF13-D78D-E6DCDD651AAD}" dt="2024-01-05T14:35:09.708" v="5" actId="1076"/>
          <ac:picMkLst>
            <pc:docMk/>
            <pc:sldMk cId="3259494182" sldId="306"/>
            <ac:picMk id="5" creationId="{1CEFCA3E-9023-B752-1F92-B03B141DFD17}"/>
          </ac:picMkLst>
        </pc:picChg>
      </pc:sldChg>
      <pc:sldChg chg="addSp">
        <pc:chgData name="sarah.librere@ct-ipc.com" userId="S::urn:spo:guest#sarah.librere@ct-ipc.com::" providerId="AD" clId="Web-{E46158DE-F9E3-FF13-D78D-E6DCDD651AAD}" dt="2024-01-05T14:35:23.177" v="6"/>
        <pc:sldMkLst>
          <pc:docMk/>
          <pc:sldMk cId="1587065089" sldId="307"/>
        </pc:sldMkLst>
        <pc:picChg chg="add">
          <ac:chgData name="sarah.librere@ct-ipc.com" userId="S::urn:spo:guest#sarah.librere@ct-ipc.com::" providerId="AD" clId="Web-{E46158DE-F9E3-FF13-D78D-E6DCDD651AAD}" dt="2024-01-05T14:35:23.177" v="6"/>
          <ac:picMkLst>
            <pc:docMk/>
            <pc:sldMk cId="1587065089" sldId="307"/>
            <ac:picMk id="7" creationId="{4E7F1AD4-BA9E-C30E-6C9E-4F05183C6357}"/>
          </ac:picMkLst>
        </pc:picChg>
      </pc:sldChg>
      <pc:sldChg chg="addSp">
        <pc:chgData name="sarah.librere@ct-ipc.com" userId="S::urn:spo:guest#sarah.librere@ct-ipc.com::" providerId="AD" clId="Web-{E46158DE-F9E3-FF13-D78D-E6DCDD651AAD}" dt="2024-01-05T14:35:29.802" v="7"/>
        <pc:sldMkLst>
          <pc:docMk/>
          <pc:sldMk cId="1850152390" sldId="309"/>
        </pc:sldMkLst>
        <pc:picChg chg="add">
          <ac:chgData name="sarah.librere@ct-ipc.com" userId="S::urn:spo:guest#sarah.librere@ct-ipc.com::" providerId="AD" clId="Web-{E46158DE-F9E3-FF13-D78D-E6DCDD651AAD}" dt="2024-01-05T14:35:29.802" v="7"/>
          <ac:picMkLst>
            <pc:docMk/>
            <pc:sldMk cId="1850152390" sldId="309"/>
            <ac:picMk id="7" creationId="{BDE9DD43-7D0C-E6E0-A0DD-DDA32B4C1C5F}"/>
          </ac:picMkLst>
        </pc:picChg>
      </pc:sldChg>
      <pc:sldChg chg="addSp">
        <pc:chgData name="sarah.librere@ct-ipc.com" userId="S::urn:spo:guest#sarah.librere@ct-ipc.com::" providerId="AD" clId="Web-{E46158DE-F9E3-FF13-D78D-E6DCDD651AAD}" dt="2024-01-05T14:35:33.458" v="8"/>
        <pc:sldMkLst>
          <pc:docMk/>
          <pc:sldMk cId="1096745861" sldId="310"/>
        </pc:sldMkLst>
        <pc:picChg chg="add">
          <ac:chgData name="sarah.librere@ct-ipc.com" userId="S::urn:spo:guest#sarah.librere@ct-ipc.com::" providerId="AD" clId="Web-{E46158DE-F9E3-FF13-D78D-E6DCDD651AAD}" dt="2024-01-05T14:35:33.458" v="8"/>
          <ac:picMkLst>
            <pc:docMk/>
            <pc:sldMk cId="1096745861" sldId="310"/>
            <ac:picMk id="7" creationId="{367CCD84-180B-7DEE-A093-5A328D69D350}"/>
          </ac:picMkLst>
        </pc:picChg>
      </pc:sldChg>
      <pc:sldChg chg="modSp">
        <pc:chgData name="sarah.librere@ct-ipc.com" userId="S::urn:spo:guest#sarah.librere@ct-ipc.com::" providerId="AD" clId="Web-{E46158DE-F9E3-FF13-D78D-E6DCDD651AAD}" dt="2024-01-05T14:34:32.582" v="0" actId="20577"/>
        <pc:sldMkLst>
          <pc:docMk/>
          <pc:sldMk cId="2187003099" sldId="311"/>
        </pc:sldMkLst>
        <pc:spChg chg="mod">
          <ac:chgData name="sarah.librere@ct-ipc.com" userId="S::urn:spo:guest#sarah.librere@ct-ipc.com::" providerId="AD" clId="Web-{E46158DE-F9E3-FF13-D78D-E6DCDD651AAD}" dt="2024-01-05T14:34:32.582" v="0" actId="20577"/>
          <ac:spMkLst>
            <pc:docMk/>
            <pc:sldMk cId="2187003099" sldId="311"/>
            <ac:spMk id="14" creationId="{4D658C7E-4B01-4FBC-AFF0-C44721FF551F}"/>
          </ac:spMkLst>
        </pc:spChg>
      </pc:sldChg>
    </pc:docChg>
  </pc:docChgLst>
  <pc:docChgLst>
    <pc:chgData name="Juliette Mendras" userId="90b7b395-6562-40fd-baa5-5a3f1bff8b1a" providerId="ADAL" clId="{AB92F882-66FB-48B2-B20A-EC45A3D7F046}"/>
    <pc:docChg chg="undo custSel delSld modSld">
      <pc:chgData name="Juliette Mendras" userId="90b7b395-6562-40fd-baa5-5a3f1bff8b1a" providerId="ADAL" clId="{AB92F882-66FB-48B2-B20A-EC45A3D7F046}" dt="2023-04-21T07:52:37.745" v="213" actId="20577"/>
      <pc:docMkLst>
        <pc:docMk/>
      </pc:docMkLst>
      <pc:sldChg chg="modSp mod">
        <pc:chgData name="Juliette Mendras" userId="90b7b395-6562-40fd-baa5-5a3f1bff8b1a" providerId="ADAL" clId="{AB92F882-66FB-48B2-B20A-EC45A3D7F046}" dt="2023-04-21T07:49:27.283" v="121" actId="20577"/>
        <pc:sldMkLst>
          <pc:docMk/>
          <pc:sldMk cId="1921542029" sldId="305"/>
        </pc:sldMkLst>
        <pc:spChg chg="mod">
          <ac:chgData name="Juliette Mendras" userId="90b7b395-6562-40fd-baa5-5a3f1bff8b1a" providerId="ADAL" clId="{AB92F882-66FB-48B2-B20A-EC45A3D7F046}" dt="2023-04-21T07:48:59.216" v="64" actId="20577"/>
          <ac:spMkLst>
            <pc:docMk/>
            <pc:sldMk cId="1921542029" sldId="305"/>
            <ac:spMk id="8" creationId="{D90046B2-F76F-095C-B387-4ACA4DC36434}"/>
          </ac:spMkLst>
        </pc:spChg>
        <pc:spChg chg="mod">
          <ac:chgData name="Juliette Mendras" userId="90b7b395-6562-40fd-baa5-5a3f1bff8b1a" providerId="ADAL" clId="{AB92F882-66FB-48B2-B20A-EC45A3D7F046}" dt="2023-04-21T07:49:27.283" v="121" actId="20577"/>
          <ac:spMkLst>
            <pc:docMk/>
            <pc:sldMk cId="1921542029" sldId="305"/>
            <ac:spMk id="9" creationId="{8BE04FA9-1E7D-4EAE-FCCE-4C09C1DD51BA}"/>
          </ac:spMkLst>
        </pc:spChg>
      </pc:sldChg>
      <pc:sldChg chg="addSp delSp modSp mod">
        <pc:chgData name="Juliette Mendras" userId="90b7b395-6562-40fd-baa5-5a3f1bff8b1a" providerId="ADAL" clId="{AB92F882-66FB-48B2-B20A-EC45A3D7F046}" dt="2023-04-21T07:50:57.594" v="156" actId="1076"/>
        <pc:sldMkLst>
          <pc:docMk/>
          <pc:sldMk cId="3259494182" sldId="306"/>
        </pc:sldMkLst>
        <pc:spChg chg="del">
          <ac:chgData name="Juliette Mendras" userId="90b7b395-6562-40fd-baa5-5a3f1bff8b1a" providerId="ADAL" clId="{AB92F882-66FB-48B2-B20A-EC45A3D7F046}" dt="2023-04-21T07:50:18.755" v="139" actId="478"/>
          <ac:spMkLst>
            <pc:docMk/>
            <pc:sldMk cId="3259494182" sldId="306"/>
            <ac:spMk id="25" creationId="{B6E8E464-545E-53BD-EDB0-1CD9402E5758}"/>
          </ac:spMkLst>
        </pc:spChg>
        <pc:spChg chg="mod">
          <ac:chgData name="Juliette Mendras" userId="90b7b395-6562-40fd-baa5-5a3f1bff8b1a" providerId="ADAL" clId="{AB92F882-66FB-48B2-B20A-EC45A3D7F046}" dt="2023-04-21T07:50:57.594" v="156" actId="1076"/>
          <ac:spMkLst>
            <pc:docMk/>
            <pc:sldMk cId="3259494182" sldId="306"/>
            <ac:spMk id="28" creationId="{A238CBFD-39E3-FBDC-F5A8-696D620C996C}"/>
          </ac:spMkLst>
        </pc:spChg>
        <pc:spChg chg="mod">
          <ac:chgData name="Juliette Mendras" userId="90b7b395-6562-40fd-baa5-5a3f1bff8b1a" providerId="ADAL" clId="{AB92F882-66FB-48B2-B20A-EC45A3D7F046}" dt="2023-04-21T07:50:57.594" v="156" actId="1076"/>
          <ac:spMkLst>
            <pc:docMk/>
            <pc:sldMk cId="3259494182" sldId="306"/>
            <ac:spMk id="29" creationId="{F9797A92-48FB-2162-BCCF-C56678F6F0C8}"/>
          </ac:spMkLst>
        </pc:spChg>
        <pc:grpChg chg="del">
          <ac:chgData name="Juliette Mendras" userId="90b7b395-6562-40fd-baa5-5a3f1bff8b1a" providerId="ADAL" clId="{AB92F882-66FB-48B2-B20A-EC45A3D7F046}" dt="2023-04-21T07:49:51.924" v="122" actId="478"/>
          <ac:grpSpMkLst>
            <pc:docMk/>
            <pc:sldMk cId="3259494182" sldId="306"/>
            <ac:grpSpMk id="6" creationId="{4F358317-E227-FEAF-E639-CC5D583DBF30}"/>
          </ac:grpSpMkLst>
        </pc:grpChg>
        <pc:picChg chg="add mod ord">
          <ac:chgData name="Juliette Mendras" userId="90b7b395-6562-40fd-baa5-5a3f1bff8b1a" providerId="ADAL" clId="{AB92F882-66FB-48B2-B20A-EC45A3D7F046}" dt="2023-04-21T07:50:15.119" v="138" actId="171"/>
          <ac:picMkLst>
            <pc:docMk/>
            <pc:sldMk cId="3259494182" sldId="306"/>
            <ac:picMk id="7" creationId="{51F87DFF-222D-3401-338B-C1FCB4265A56}"/>
          </ac:picMkLst>
        </pc:picChg>
      </pc:sldChg>
      <pc:sldChg chg="addSp delSp modSp mod">
        <pc:chgData name="Juliette Mendras" userId="90b7b395-6562-40fd-baa5-5a3f1bff8b1a" providerId="ADAL" clId="{AB92F882-66FB-48B2-B20A-EC45A3D7F046}" dt="2023-04-21T07:51:33.538" v="168" actId="20577"/>
        <pc:sldMkLst>
          <pc:docMk/>
          <pc:sldMk cId="1587065089" sldId="307"/>
        </pc:sldMkLst>
        <pc:spChg chg="del">
          <ac:chgData name="Juliette Mendras" userId="90b7b395-6562-40fd-baa5-5a3f1bff8b1a" providerId="ADAL" clId="{AB92F882-66FB-48B2-B20A-EC45A3D7F046}" dt="2023-04-21T07:51:06.058" v="158" actId="478"/>
          <ac:spMkLst>
            <pc:docMk/>
            <pc:sldMk cId="1587065089" sldId="307"/>
            <ac:spMk id="25" creationId="{B6E8E464-545E-53BD-EDB0-1CD9402E5758}"/>
          </ac:spMkLst>
        </pc:spChg>
        <pc:spChg chg="mod">
          <ac:chgData name="Juliette Mendras" userId="90b7b395-6562-40fd-baa5-5a3f1bff8b1a" providerId="ADAL" clId="{AB92F882-66FB-48B2-B20A-EC45A3D7F046}" dt="2023-04-21T07:51:33.538" v="168" actId="20577"/>
          <ac:spMkLst>
            <pc:docMk/>
            <pc:sldMk cId="1587065089" sldId="307"/>
            <ac:spMk id="28" creationId="{A238CBFD-39E3-FBDC-F5A8-696D620C996C}"/>
          </ac:spMkLst>
        </pc:spChg>
        <pc:spChg chg="mod">
          <ac:chgData name="Juliette Mendras" userId="90b7b395-6562-40fd-baa5-5a3f1bff8b1a" providerId="ADAL" clId="{AB92F882-66FB-48B2-B20A-EC45A3D7F046}" dt="2023-04-21T07:51:28.353" v="166" actId="1076"/>
          <ac:spMkLst>
            <pc:docMk/>
            <pc:sldMk cId="1587065089" sldId="307"/>
            <ac:spMk id="29" creationId="{F9797A92-48FB-2162-BCCF-C56678F6F0C8}"/>
          </ac:spMkLst>
        </pc:spChg>
        <pc:grpChg chg="del">
          <ac:chgData name="Juliette Mendras" userId="90b7b395-6562-40fd-baa5-5a3f1bff8b1a" providerId="ADAL" clId="{AB92F882-66FB-48B2-B20A-EC45A3D7F046}" dt="2023-04-21T07:51:01.828" v="157" actId="478"/>
          <ac:grpSpMkLst>
            <pc:docMk/>
            <pc:sldMk cId="1587065089" sldId="307"/>
            <ac:grpSpMk id="6" creationId="{4F358317-E227-FEAF-E639-CC5D583DBF30}"/>
          </ac:grpSpMkLst>
        </pc:grpChg>
        <pc:picChg chg="add mod ord">
          <ac:chgData name="Juliette Mendras" userId="90b7b395-6562-40fd-baa5-5a3f1bff8b1a" providerId="ADAL" clId="{AB92F882-66FB-48B2-B20A-EC45A3D7F046}" dt="2023-04-21T07:51:11.506" v="164" actId="171"/>
          <ac:picMkLst>
            <pc:docMk/>
            <pc:sldMk cId="1587065089" sldId="307"/>
            <ac:picMk id="5" creationId="{CFB01303-C53B-C2A5-2619-54EB00D6E790}"/>
          </ac:picMkLst>
        </pc:picChg>
      </pc:sldChg>
      <pc:sldChg chg="addSp delSp modSp del mod">
        <pc:chgData name="Juliette Mendras" userId="90b7b395-6562-40fd-baa5-5a3f1bff8b1a" providerId="ADAL" clId="{AB92F882-66FB-48B2-B20A-EC45A3D7F046}" dt="2023-04-21T07:51:50.687" v="175" actId="47"/>
        <pc:sldMkLst>
          <pc:docMk/>
          <pc:sldMk cId="447197632" sldId="308"/>
        </pc:sldMkLst>
        <pc:spChg chg="add del">
          <ac:chgData name="Juliette Mendras" userId="90b7b395-6562-40fd-baa5-5a3f1bff8b1a" providerId="ADAL" clId="{AB92F882-66FB-48B2-B20A-EC45A3D7F046}" dt="2023-04-21T07:51:48.164" v="173" actId="478"/>
          <ac:spMkLst>
            <pc:docMk/>
            <pc:sldMk cId="447197632" sldId="308"/>
            <ac:spMk id="25" creationId="{B6E8E464-545E-53BD-EDB0-1CD9402E5758}"/>
          </ac:spMkLst>
        </pc:spChg>
        <pc:grpChg chg="add del">
          <ac:chgData name="Juliette Mendras" userId="90b7b395-6562-40fd-baa5-5a3f1bff8b1a" providerId="ADAL" clId="{AB92F882-66FB-48B2-B20A-EC45A3D7F046}" dt="2023-04-21T07:51:48.644" v="174" actId="478"/>
          <ac:grpSpMkLst>
            <pc:docMk/>
            <pc:sldMk cId="447197632" sldId="308"/>
            <ac:grpSpMk id="6" creationId="{4F358317-E227-FEAF-E639-CC5D583DBF30}"/>
          </ac:grpSpMkLst>
        </pc:grpChg>
        <pc:picChg chg="add del mod">
          <ac:chgData name="Juliette Mendras" userId="90b7b395-6562-40fd-baa5-5a3f1bff8b1a" providerId="ADAL" clId="{AB92F882-66FB-48B2-B20A-EC45A3D7F046}" dt="2023-04-21T07:51:47.721" v="172"/>
          <ac:picMkLst>
            <pc:docMk/>
            <pc:sldMk cId="447197632" sldId="308"/>
            <ac:picMk id="5" creationId="{78B23D6E-1D6B-43C9-3EF9-29103F7CF253}"/>
          </ac:picMkLst>
        </pc:picChg>
      </pc:sldChg>
      <pc:sldChg chg="addSp delSp modSp mod">
        <pc:chgData name="Juliette Mendras" userId="90b7b395-6562-40fd-baa5-5a3f1bff8b1a" providerId="ADAL" clId="{AB92F882-66FB-48B2-B20A-EC45A3D7F046}" dt="2023-04-21T07:52:04.402" v="183" actId="1076"/>
        <pc:sldMkLst>
          <pc:docMk/>
          <pc:sldMk cId="1850152390" sldId="309"/>
        </pc:sldMkLst>
        <pc:spChg chg="del">
          <ac:chgData name="Juliette Mendras" userId="90b7b395-6562-40fd-baa5-5a3f1bff8b1a" providerId="ADAL" clId="{AB92F882-66FB-48B2-B20A-EC45A3D7F046}" dt="2023-04-21T07:51:56.978" v="177" actId="478"/>
          <ac:spMkLst>
            <pc:docMk/>
            <pc:sldMk cId="1850152390" sldId="309"/>
            <ac:spMk id="25" creationId="{B6E8E464-545E-53BD-EDB0-1CD9402E5758}"/>
          </ac:spMkLst>
        </pc:spChg>
        <pc:spChg chg="mod">
          <ac:chgData name="Juliette Mendras" userId="90b7b395-6562-40fd-baa5-5a3f1bff8b1a" providerId="ADAL" clId="{AB92F882-66FB-48B2-B20A-EC45A3D7F046}" dt="2023-04-21T07:52:04.402" v="183" actId="1076"/>
          <ac:spMkLst>
            <pc:docMk/>
            <pc:sldMk cId="1850152390" sldId="309"/>
            <ac:spMk id="28" creationId="{A238CBFD-39E3-FBDC-F5A8-696D620C996C}"/>
          </ac:spMkLst>
        </pc:spChg>
        <pc:spChg chg="mod">
          <ac:chgData name="Juliette Mendras" userId="90b7b395-6562-40fd-baa5-5a3f1bff8b1a" providerId="ADAL" clId="{AB92F882-66FB-48B2-B20A-EC45A3D7F046}" dt="2023-04-21T07:52:04.402" v="183" actId="1076"/>
          <ac:spMkLst>
            <pc:docMk/>
            <pc:sldMk cId="1850152390" sldId="309"/>
            <ac:spMk id="29" creationId="{F9797A92-48FB-2162-BCCF-C56678F6F0C8}"/>
          </ac:spMkLst>
        </pc:spChg>
        <pc:grpChg chg="del">
          <ac:chgData name="Juliette Mendras" userId="90b7b395-6562-40fd-baa5-5a3f1bff8b1a" providerId="ADAL" clId="{AB92F882-66FB-48B2-B20A-EC45A3D7F046}" dt="2023-04-21T07:51:55.130" v="176" actId="478"/>
          <ac:grpSpMkLst>
            <pc:docMk/>
            <pc:sldMk cId="1850152390" sldId="309"/>
            <ac:grpSpMk id="6" creationId="{4F358317-E227-FEAF-E639-CC5D583DBF30}"/>
          </ac:grpSpMkLst>
        </pc:grpChg>
        <pc:picChg chg="add mod ord">
          <ac:chgData name="Juliette Mendras" userId="90b7b395-6562-40fd-baa5-5a3f1bff8b1a" providerId="ADAL" clId="{AB92F882-66FB-48B2-B20A-EC45A3D7F046}" dt="2023-04-21T07:52:01.023" v="182" actId="171"/>
          <ac:picMkLst>
            <pc:docMk/>
            <pc:sldMk cId="1850152390" sldId="309"/>
            <ac:picMk id="5" creationId="{10082621-2B60-EA57-F335-625E8186A750}"/>
          </ac:picMkLst>
        </pc:picChg>
      </pc:sldChg>
      <pc:sldChg chg="addSp delSp modSp mod">
        <pc:chgData name="Juliette Mendras" userId="90b7b395-6562-40fd-baa5-5a3f1bff8b1a" providerId="ADAL" clId="{AB92F882-66FB-48B2-B20A-EC45A3D7F046}" dt="2023-04-21T07:52:24.249" v="191" actId="1076"/>
        <pc:sldMkLst>
          <pc:docMk/>
          <pc:sldMk cId="1096745861" sldId="310"/>
        </pc:sldMkLst>
        <pc:spChg chg="del">
          <ac:chgData name="Juliette Mendras" userId="90b7b395-6562-40fd-baa5-5a3f1bff8b1a" providerId="ADAL" clId="{AB92F882-66FB-48B2-B20A-EC45A3D7F046}" dt="2023-04-21T07:52:16.138" v="185" actId="478"/>
          <ac:spMkLst>
            <pc:docMk/>
            <pc:sldMk cId="1096745861" sldId="310"/>
            <ac:spMk id="25" creationId="{B6E8E464-545E-53BD-EDB0-1CD9402E5758}"/>
          </ac:spMkLst>
        </pc:spChg>
        <pc:spChg chg="mod">
          <ac:chgData name="Juliette Mendras" userId="90b7b395-6562-40fd-baa5-5a3f1bff8b1a" providerId="ADAL" clId="{AB92F882-66FB-48B2-B20A-EC45A3D7F046}" dt="2023-04-21T07:52:24.249" v="191" actId="1076"/>
          <ac:spMkLst>
            <pc:docMk/>
            <pc:sldMk cId="1096745861" sldId="310"/>
            <ac:spMk id="28" creationId="{A238CBFD-39E3-FBDC-F5A8-696D620C996C}"/>
          </ac:spMkLst>
        </pc:spChg>
        <pc:spChg chg="mod">
          <ac:chgData name="Juliette Mendras" userId="90b7b395-6562-40fd-baa5-5a3f1bff8b1a" providerId="ADAL" clId="{AB92F882-66FB-48B2-B20A-EC45A3D7F046}" dt="2023-04-21T07:52:24.249" v="191" actId="1076"/>
          <ac:spMkLst>
            <pc:docMk/>
            <pc:sldMk cId="1096745861" sldId="310"/>
            <ac:spMk id="29" creationId="{F9797A92-48FB-2162-BCCF-C56678F6F0C8}"/>
          </ac:spMkLst>
        </pc:spChg>
        <pc:grpChg chg="del">
          <ac:chgData name="Juliette Mendras" userId="90b7b395-6562-40fd-baa5-5a3f1bff8b1a" providerId="ADAL" clId="{AB92F882-66FB-48B2-B20A-EC45A3D7F046}" dt="2023-04-21T07:52:14.411" v="184" actId="478"/>
          <ac:grpSpMkLst>
            <pc:docMk/>
            <pc:sldMk cId="1096745861" sldId="310"/>
            <ac:grpSpMk id="6" creationId="{4F358317-E227-FEAF-E639-CC5D583DBF30}"/>
          </ac:grpSpMkLst>
        </pc:grpChg>
        <pc:picChg chg="add mod ord">
          <ac:chgData name="Juliette Mendras" userId="90b7b395-6562-40fd-baa5-5a3f1bff8b1a" providerId="ADAL" clId="{AB92F882-66FB-48B2-B20A-EC45A3D7F046}" dt="2023-04-21T07:52:19.354" v="190" actId="171"/>
          <ac:picMkLst>
            <pc:docMk/>
            <pc:sldMk cId="1096745861" sldId="310"/>
            <ac:picMk id="5" creationId="{95EAF4F9-648D-E314-E65C-F4429521BE92}"/>
          </ac:picMkLst>
        </pc:picChg>
      </pc:sldChg>
      <pc:sldChg chg="modSp mod">
        <pc:chgData name="Juliette Mendras" userId="90b7b395-6562-40fd-baa5-5a3f1bff8b1a" providerId="ADAL" clId="{AB92F882-66FB-48B2-B20A-EC45A3D7F046}" dt="2023-04-21T07:52:37.745" v="213" actId="20577"/>
        <pc:sldMkLst>
          <pc:docMk/>
          <pc:sldMk cId="2187003099" sldId="311"/>
        </pc:sldMkLst>
        <pc:spChg chg="mod">
          <ac:chgData name="Juliette Mendras" userId="90b7b395-6562-40fd-baa5-5a3f1bff8b1a" providerId="ADAL" clId="{AB92F882-66FB-48B2-B20A-EC45A3D7F046}" dt="2023-04-21T07:52:37.745" v="213" actId="20577"/>
          <ac:spMkLst>
            <pc:docMk/>
            <pc:sldMk cId="2187003099" sldId="311"/>
            <ac:spMk id="14" creationId="{4D658C7E-4B01-4FBC-AFF0-C44721FF551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E8646-896F-4DBD-AFC5-9106698D4222}" type="datetimeFigureOut">
              <a:rPr lang="fr-FR" smtClean="0"/>
              <a:t>05/01/2024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033157-52AB-49DC-BD81-89CD47C1A3F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4309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nsplash.com/@nikarthur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unsplash.com/photos/YXemfQiPR_E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Credit picture : </a:t>
            </a:r>
            <a:br>
              <a:rPr lang="en-US" dirty="0"/>
            </a:br>
            <a:r>
              <a:rPr lang="en-US" b="1" dirty="0" err="1"/>
              <a:t>Unsplash</a:t>
            </a:r>
            <a:r>
              <a:rPr lang="en-US" b="1" dirty="0"/>
              <a:t> </a:t>
            </a:r>
          </a:p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" action="ppaction://noaction"/>
              </a:rPr>
              <a:t>Nik MacMillan</a:t>
            </a:r>
          </a:p>
          <a:p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" action="ppaction://noaction"/>
              </a:rPr>
              <a:t>@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nikarthur</a:t>
            </a:r>
            <a:br>
              <a:rPr lang="en-US" dirty="0"/>
            </a:br>
            <a:r>
              <a:rPr lang="en-US" b="1" dirty="0">
                <a:effectLst/>
              </a:rPr>
              <a:t>Link : </a:t>
            </a:r>
            <a:r>
              <a:rPr lang="en-US" dirty="0">
                <a:hlinkClick r:id="rId4"/>
              </a:rPr>
              <a:t>https://unsplash.com/photos/YXemfQiPR_E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0AC55D-54E5-4FB7-91E5-280B0FC7AA7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8161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0AC55D-54E5-4FB7-91E5-280B0FC7AA7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6623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0AC55D-54E5-4FB7-91E5-280B0FC7AA7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7940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0AC55D-54E5-4FB7-91E5-280B0FC7AA7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1802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0AC55D-54E5-4FB7-91E5-280B0FC7AA7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90335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0AC55D-54E5-4FB7-91E5-280B0FC7AA7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2704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7B740-16BF-4E75-8728-2A408BF3B9C0}" type="datetime1">
              <a:rPr lang="fr-FR" smtClean="0"/>
              <a:t>05/01/2024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09B84-7965-46C8-AC49-6FB85AC81B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2393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FE793-90E1-4680-B6FD-6624591A024B}" type="datetime1">
              <a:rPr lang="fr-FR" smtClean="0"/>
              <a:t>05/01/2024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09B84-7965-46C8-AC49-6FB85AC81B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7906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91101-0080-474E-95F2-89595825B11D}" type="datetime1">
              <a:rPr lang="fr-FR" smtClean="0"/>
              <a:t>05/01/2024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09B84-7965-46C8-AC49-6FB85AC81B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1168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3D639-9385-4B5B-BA36-E9DE26D916DD}" type="datetime1">
              <a:rPr lang="fr-FR" smtClean="0"/>
              <a:t>05/01/2024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09B84-7965-46C8-AC49-6FB85AC81B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6099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A4200-4B9F-4B91-AA4B-F430846850E2}" type="datetime1">
              <a:rPr lang="fr-FR" smtClean="0"/>
              <a:t>05/01/2024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09B84-7965-46C8-AC49-6FB85AC81B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673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A606-4AC8-4D0E-B241-3573C07E61EE}" type="datetime1">
              <a:rPr lang="fr-FR" smtClean="0"/>
              <a:t>05/01/2024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09B84-7965-46C8-AC49-6FB85AC81B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6442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A679-8158-42D4-A6F2-8499A060CA60}" type="datetime1">
              <a:rPr lang="fr-FR" smtClean="0"/>
              <a:t>05/01/2024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09B84-7965-46C8-AC49-6FB85AC81B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405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4A7E-1F60-4BE4-B982-D3E2D2301D07}" type="datetime1">
              <a:rPr lang="fr-FR" smtClean="0"/>
              <a:t>05/01/2024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09B84-7965-46C8-AC49-6FB85AC81B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474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9B0C-C40B-497A-8CBE-EA76D47A5A08}" type="datetime1">
              <a:rPr lang="fr-FR" smtClean="0"/>
              <a:t>05/01/2024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09B84-7965-46C8-AC49-6FB85AC81B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3657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75AB-E33E-4C86-9899-09DB847B2C5C}" type="datetime1">
              <a:rPr lang="fr-FR" smtClean="0"/>
              <a:t>05/01/2024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09B84-7965-46C8-AC49-6FB85AC81B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1633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87DEB-DFFA-47C9-8186-F3DE3D76B9C3}" type="datetime1">
              <a:rPr lang="fr-FR" smtClean="0"/>
              <a:t>05/01/2024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09B84-7965-46C8-AC49-6FB85AC81B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8174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FE426-78ED-4AD5-A972-B5FB1BAB0821}" type="datetime1">
              <a:rPr lang="fr-FR" smtClean="0"/>
              <a:t>05/01/2024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09B84-7965-46C8-AC49-6FB85AC81B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7766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jpe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jpe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  <a:alpha val="6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D658C7E-4B01-4FBC-AFF0-C44721FF551F}"/>
              </a:ext>
            </a:extLst>
          </p:cNvPr>
          <p:cNvSpPr/>
          <p:nvPr/>
        </p:nvSpPr>
        <p:spPr>
          <a:xfrm>
            <a:off x="0" y="2806699"/>
            <a:ext cx="8239760" cy="3403601"/>
          </a:xfrm>
          <a:prstGeom prst="rect">
            <a:avLst/>
          </a:prstGeom>
          <a:solidFill>
            <a:schemeClr val="accent1">
              <a:lumMod val="5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lang="fr-FR" sz="3200" b="1" dirty="0">
                <a:solidFill>
                  <a:schemeClr val="bg1"/>
                </a:solidFill>
                <a:latin typeface="Segoe UI Light"/>
                <a:cs typeface="Segoe UI Light"/>
              </a:rPr>
              <a:t>ACCUEIL D’UN PROJET PLASTIQUES &amp; COMPOSITES</a:t>
            </a:r>
            <a:endParaRPr lang="fr-FR" sz="3200" b="1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0B51F2B-D12D-4BFE-9860-39633948398D}"/>
              </a:ext>
            </a:extLst>
          </p:cNvPr>
          <p:cNvSpPr/>
          <p:nvPr/>
        </p:nvSpPr>
        <p:spPr>
          <a:xfrm>
            <a:off x="8249920" y="2806699"/>
            <a:ext cx="3952240" cy="34036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egoe UI Light"/>
              <a:ea typeface="+mn-ea"/>
              <a:cs typeface="+mn-cs"/>
            </a:endParaRPr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5757" y="3457488"/>
            <a:ext cx="2840246" cy="943781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8239760" y="4927600"/>
            <a:ext cx="3952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Segoe UI Semibold" panose="020B0702040204020203" pitchFamily="34" charset="0"/>
              </a:rPr>
              <a:t>Centre Technique Industriel de la Plasturgie et des Composites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E3EADA1-8CBC-4C2D-1947-420C91C42617}"/>
              </a:ext>
            </a:extLst>
          </p:cNvPr>
          <p:cNvSpPr/>
          <p:nvPr/>
        </p:nvSpPr>
        <p:spPr>
          <a:xfrm>
            <a:off x="0" y="228992"/>
            <a:ext cx="12192000" cy="1293638"/>
          </a:xfrm>
          <a:prstGeom prst="rect">
            <a:avLst/>
          </a:prstGeom>
          <a:solidFill>
            <a:srgbClr val="315B7F">
              <a:alpha val="8902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3200" b="1" dirty="0">
              <a:solidFill>
                <a:schemeClr val="bg1"/>
              </a:solidFill>
              <a:latin typeface="Segoe UI Light" panose="020B0502040204020203" pitchFamily="34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54" y="368333"/>
            <a:ext cx="2207902" cy="1014955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5EEAAA62-C607-4DC9-B8A8-47ADE7D76E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05100" y="647700"/>
            <a:ext cx="9144000" cy="369332"/>
          </a:xfrm>
        </p:spPr>
        <p:txBody>
          <a:bodyPr wrap="square">
            <a:spAutoFit/>
          </a:bodyPr>
          <a:lstStyle/>
          <a:p>
            <a:pPr lvl="0" algn="just"/>
            <a:r>
              <a:rPr lang="fr-FR" sz="2000" b="1" dirty="0">
                <a:solidFill>
                  <a:schemeClr val="bg1"/>
                </a:solidFill>
                <a:latin typeface="Segoe UI Light" panose="020B0502040204020203" pitchFamily="34" charset="0"/>
                <a:ea typeface="Calibri"/>
                <a:cs typeface="Segoe UI Light" panose="020B0502040204020203" pitchFamily="34" charset="0"/>
                <a:sym typeface="Calibri"/>
              </a:rPr>
              <a:t>L’outil d’Analyse du Cycle de Vie dédié au secteur de la Plasturgie et des Composites</a:t>
            </a:r>
            <a:endParaRPr lang="fr-FR" sz="2000" dirty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DAF8EBD-58D4-4C60-A42E-3B14C00672B0}"/>
              </a:ext>
            </a:extLst>
          </p:cNvPr>
          <p:cNvCxnSpPr>
            <a:cxnSpLocks/>
          </p:cNvCxnSpPr>
          <p:nvPr/>
        </p:nvCxnSpPr>
        <p:spPr>
          <a:xfrm>
            <a:off x="4895305" y="1156732"/>
            <a:ext cx="4756695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7003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335EE7A-C937-4BDE-9F5D-60F8B4430FED}"/>
              </a:ext>
            </a:extLst>
          </p:cNvPr>
          <p:cNvSpPr/>
          <p:nvPr/>
        </p:nvSpPr>
        <p:spPr>
          <a:xfrm>
            <a:off x="-1" y="0"/>
            <a:ext cx="12192000" cy="16478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2000" b="1" dirty="0">
                <a:solidFill>
                  <a:schemeClr val="bg1"/>
                </a:solidFill>
                <a:latin typeface="Segoe UI Light" panose="020B0502040204020203" pitchFamily="34" charset="0"/>
              </a:rPr>
              <a:t>Page d’accueil</a:t>
            </a:r>
          </a:p>
        </p:txBody>
      </p:sp>
      <p:pic>
        <p:nvPicPr>
          <p:cNvPr id="38" name="Image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924" y="557014"/>
            <a:ext cx="1491616" cy="495647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1532" y="253073"/>
            <a:ext cx="2152544" cy="98950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47A0643-187B-BFA5-B564-E479D5073D80}"/>
              </a:ext>
            </a:extLst>
          </p:cNvPr>
          <p:cNvSpPr/>
          <p:nvPr/>
        </p:nvSpPr>
        <p:spPr>
          <a:xfrm>
            <a:off x="8523872" y="3248024"/>
            <a:ext cx="2363203" cy="424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1000" b="1" dirty="0">
              <a:solidFill>
                <a:schemeClr val="tx1"/>
              </a:solidFill>
            </a:endParaRPr>
          </a:p>
        </p:txBody>
      </p:sp>
      <p:grpSp>
        <p:nvGrpSpPr>
          <p:cNvPr id="2" name="Group 11">
            <a:extLst>
              <a:ext uri="{FF2B5EF4-FFF2-40B4-BE49-F238E27FC236}">
                <a16:creationId xmlns:a16="http://schemas.microsoft.com/office/drawing/2014/main" id="{BCE70CB3-5167-800A-E4EA-E1980040ADF9}"/>
              </a:ext>
            </a:extLst>
          </p:cNvPr>
          <p:cNvGrpSpPr/>
          <p:nvPr/>
        </p:nvGrpSpPr>
        <p:grpSpPr>
          <a:xfrm>
            <a:off x="3224211" y="131468"/>
            <a:ext cx="5743575" cy="1397274"/>
            <a:chOff x="623456" y="2573185"/>
            <a:chExt cx="3714864" cy="1981200"/>
          </a:xfrm>
        </p:grpSpPr>
        <p:cxnSp>
          <p:nvCxnSpPr>
            <p:cNvPr id="3" name="Straight Connector 22">
              <a:extLst>
                <a:ext uri="{FF2B5EF4-FFF2-40B4-BE49-F238E27FC236}">
                  <a16:creationId xmlns:a16="http://schemas.microsoft.com/office/drawing/2014/main" id="{C46C67AD-904A-9EC8-62B9-FBD66922BF02}"/>
                </a:ext>
              </a:extLst>
            </p:cNvPr>
            <p:cNvCxnSpPr>
              <a:cxnSpLocks/>
            </p:cNvCxnSpPr>
            <p:nvPr/>
          </p:nvCxnSpPr>
          <p:spPr>
            <a:xfrm>
              <a:off x="623456" y="4554385"/>
              <a:ext cx="371486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87">
              <a:extLst>
                <a:ext uri="{FF2B5EF4-FFF2-40B4-BE49-F238E27FC236}">
                  <a16:creationId xmlns:a16="http://schemas.microsoft.com/office/drawing/2014/main" id="{CA7E23A7-28CC-D0FA-6369-35951939D649}"/>
                </a:ext>
              </a:extLst>
            </p:cNvPr>
            <p:cNvCxnSpPr>
              <a:cxnSpLocks/>
            </p:cNvCxnSpPr>
            <p:nvPr/>
          </p:nvCxnSpPr>
          <p:spPr>
            <a:xfrm>
              <a:off x="623456" y="2573185"/>
              <a:ext cx="371486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258C2BB0-41C0-6D25-DC6A-1E0AFF73B59D}"/>
              </a:ext>
            </a:extLst>
          </p:cNvPr>
          <p:cNvGrpSpPr/>
          <p:nvPr/>
        </p:nvGrpSpPr>
        <p:grpSpPr>
          <a:xfrm>
            <a:off x="1853666" y="1743981"/>
            <a:ext cx="8308453" cy="4116335"/>
            <a:chOff x="4361570" y="1989275"/>
            <a:chExt cx="7201779" cy="3592519"/>
          </a:xfrm>
        </p:grpSpPr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D091D1D5-0B62-02E4-4796-9E30E2FD37F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361570" y="2030666"/>
              <a:ext cx="7201779" cy="3551128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F399CF8-3974-8100-0323-68AB4F1ECB9E}"/>
                </a:ext>
              </a:extLst>
            </p:cNvPr>
            <p:cNvSpPr/>
            <p:nvPr/>
          </p:nvSpPr>
          <p:spPr>
            <a:xfrm>
              <a:off x="4838698" y="1989275"/>
              <a:ext cx="1257300" cy="2381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DD8AFD44-47C6-705F-2D3F-08F1E6879EB2}"/>
              </a:ext>
            </a:extLst>
          </p:cNvPr>
          <p:cNvCxnSpPr>
            <a:cxnSpLocks/>
          </p:cNvCxnSpPr>
          <p:nvPr/>
        </p:nvCxnSpPr>
        <p:spPr>
          <a:xfrm flipH="1" flipV="1">
            <a:off x="1790334" y="4592162"/>
            <a:ext cx="2734042" cy="6323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8F3FC9B1-AC76-5DF1-A972-B460C080A2F3}"/>
              </a:ext>
            </a:extLst>
          </p:cNvPr>
          <p:cNvCxnSpPr>
            <a:cxnSpLocks/>
          </p:cNvCxnSpPr>
          <p:nvPr/>
        </p:nvCxnSpPr>
        <p:spPr>
          <a:xfrm>
            <a:off x="6147356" y="5619750"/>
            <a:ext cx="0" cy="6812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>
            <a:extLst>
              <a:ext uri="{FF2B5EF4-FFF2-40B4-BE49-F238E27FC236}">
                <a16:creationId xmlns:a16="http://schemas.microsoft.com/office/drawing/2014/main" id="{892916F5-BE6E-408D-8CE5-026562011B68}"/>
              </a:ext>
            </a:extLst>
          </p:cNvPr>
          <p:cNvCxnSpPr>
            <a:cxnSpLocks/>
          </p:cNvCxnSpPr>
          <p:nvPr/>
        </p:nvCxnSpPr>
        <p:spPr>
          <a:xfrm flipV="1">
            <a:off x="7667626" y="4724400"/>
            <a:ext cx="2421636" cy="5001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D90046B2-F76F-095C-B387-4ACA4DC36434}"/>
              </a:ext>
            </a:extLst>
          </p:cNvPr>
          <p:cNvSpPr/>
          <p:nvPr/>
        </p:nvSpPr>
        <p:spPr>
          <a:xfrm>
            <a:off x="79235" y="3332325"/>
            <a:ext cx="2576514" cy="118804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Un système représente le cycle de vie complet d’un système de la Plasturgie. C’est à cet endroit que sont assemblés le(s) produit(s), le conditionnement, le transport du produit et sa fin de vie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E04FA9-1E7D-4EAE-FCCE-4C09C1DD51BA}"/>
              </a:ext>
            </a:extLst>
          </p:cNvPr>
          <p:cNvSpPr/>
          <p:nvPr/>
        </p:nvSpPr>
        <p:spPr>
          <a:xfrm>
            <a:off x="4159012" y="6350221"/>
            <a:ext cx="3976688" cy="3763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Ce sont le(s) produit(s) de la Plasturgie dont on cherche à évaluer l‘impact environnemental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C32B613-F3C5-F478-3481-F4C042FE82BF}"/>
              </a:ext>
            </a:extLst>
          </p:cNvPr>
          <p:cNvSpPr/>
          <p:nvPr/>
        </p:nvSpPr>
        <p:spPr>
          <a:xfrm>
            <a:off x="10162119" y="4392389"/>
            <a:ext cx="1645910" cy="73698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>
                <a:solidFill>
                  <a:schemeClr val="tx1"/>
                </a:solidFill>
              </a:rPr>
              <a:t>Le conditionnement permet de modéliser le packaging du produit</a:t>
            </a:r>
          </a:p>
        </p:txBody>
      </p:sp>
    </p:spTree>
    <p:extLst>
      <p:ext uri="{BB962C8B-B14F-4D97-AF65-F5344CB8AC3E}">
        <p14:creationId xmlns:p14="http://schemas.microsoft.com/office/powerpoint/2010/main" val="1921542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51F87DFF-222D-3401-338B-C1FCB4265A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400" y="1647825"/>
            <a:ext cx="10707200" cy="516071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5335EE7A-C937-4BDE-9F5D-60F8B4430FED}"/>
              </a:ext>
            </a:extLst>
          </p:cNvPr>
          <p:cNvSpPr/>
          <p:nvPr/>
        </p:nvSpPr>
        <p:spPr>
          <a:xfrm>
            <a:off x="-1" y="0"/>
            <a:ext cx="12192000" cy="16478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2000" b="1" dirty="0">
                <a:solidFill>
                  <a:schemeClr val="bg1"/>
                </a:solidFill>
                <a:latin typeface="Segoe UI Light" panose="020B0502040204020203" pitchFamily="34" charset="0"/>
              </a:rPr>
              <a:t>Page d’accueil</a:t>
            </a:r>
          </a:p>
        </p:txBody>
      </p:sp>
      <p:pic>
        <p:nvPicPr>
          <p:cNvPr id="38" name="Image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924" y="557014"/>
            <a:ext cx="1491616" cy="495647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1532" y="253073"/>
            <a:ext cx="2152544" cy="989507"/>
          </a:xfrm>
          <a:prstGeom prst="rect">
            <a:avLst/>
          </a:prstGeom>
        </p:spPr>
      </p:pic>
      <p:grpSp>
        <p:nvGrpSpPr>
          <p:cNvPr id="2" name="Group 11">
            <a:extLst>
              <a:ext uri="{FF2B5EF4-FFF2-40B4-BE49-F238E27FC236}">
                <a16:creationId xmlns:a16="http://schemas.microsoft.com/office/drawing/2014/main" id="{BCE70CB3-5167-800A-E4EA-E1980040ADF9}"/>
              </a:ext>
            </a:extLst>
          </p:cNvPr>
          <p:cNvGrpSpPr/>
          <p:nvPr/>
        </p:nvGrpSpPr>
        <p:grpSpPr>
          <a:xfrm>
            <a:off x="3224211" y="131468"/>
            <a:ext cx="5743575" cy="1397274"/>
            <a:chOff x="623456" y="2573185"/>
            <a:chExt cx="3714864" cy="1981200"/>
          </a:xfrm>
        </p:grpSpPr>
        <p:cxnSp>
          <p:nvCxnSpPr>
            <p:cNvPr id="3" name="Straight Connector 22">
              <a:extLst>
                <a:ext uri="{FF2B5EF4-FFF2-40B4-BE49-F238E27FC236}">
                  <a16:creationId xmlns:a16="http://schemas.microsoft.com/office/drawing/2014/main" id="{C46C67AD-904A-9EC8-62B9-FBD66922BF02}"/>
                </a:ext>
              </a:extLst>
            </p:cNvPr>
            <p:cNvCxnSpPr>
              <a:cxnSpLocks/>
            </p:cNvCxnSpPr>
            <p:nvPr/>
          </p:nvCxnSpPr>
          <p:spPr>
            <a:xfrm>
              <a:off x="623456" y="4554385"/>
              <a:ext cx="371486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87">
              <a:extLst>
                <a:ext uri="{FF2B5EF4-FFF2-40B4-BE49-F238E27FC236}">
                  <a16:creationId xmlns:a16="http://schemas.microsoft.com/office/drawing/2014/main" id="{CA7E23A7-28CC-D0FA-6369-35951939D649}"/>
                </a:ext>
              </a:extLst>
            </p:cNvPr>
            <p:cNvCxnSpPr>
              <a:cxnSpLocks/>
            </p:cNvCxnSpPr>
            <p:nvPr/>
          </p:nvCxnSpPr>
          <p:spPr>
            <a:xfrm>
              <a:off x="623456" y="2573185"/>
              <a:ext cx="371486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A238CBFD-39E3-FBDC-F5A8-696D620C996C}"/>
              </a:ext>
            </a:extLst>
          </p:cNvPr>
          <p:cNvSpPr/>
          <p:nvPr/>
        </p:nvSpPr>
        <p:spPr>
          <a:xfrm>
            <a:off x="917940" y="3426993"/>
            <a:ext cx="2576514" cy="118804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100" dirty="0">
                <a:solidFill>
                  <a:schemeClr val="tx1"/>
                </a:solidFill>
              </a:rPr>
              <a:t>On retrouve ici les derniers systèmes modélisés. Un système est constitué d’un ou plusieurs produits, de conditionnement(s), de transport(s) et de scénario(s) de fin de vie </a:t>
            </a:r>
          </a:p>
        </p:txBody>
      </p:sp>
      <p:sp>
        <p:nvSpPr>
          <p:cNvPr id="29" name="Flèche : bas 28">
            <a:extLst>
              <a:ext uri="{FF2B5EF4-FFF2-40B4-BE49-F238E27FC236}">
                <a16:creationId xmlns:a16="http://schemas.microsoft.com/office/drawing/2014/main" id="{F9797A92-48FB-2162-BCCF-C56678F6F0C8}"/>
              </a:ext>
            </a:extLst>
          </p:cNvPr>
          <p:cNvSpPr/>
          <p:nvPr/>
        </p:nvSpPr>
        <p:spPr>
          <a:xfrm rot="13202227">
            <a:off x="2887261" y="2774194"/>
            <a:ext cx="491877" cy="657225"/>
          </a:xfrm>
          <a:prstGeom prst="downArrow">
            <a:avLst>
              <a:gd name="adj1" fmla="val 34612"/>
              <a:gd name="adj2" fmla="val 7728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CEFCA3E-9023-B752-1F92-B03B141DFD1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65057" y="2189720"/>
            <a:ext cx="2057401" cy="285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494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335EE7A-C937-4BDE-9F5D-60F8B4430FED}"/>
              </a:ext>
            </a:extLst>
          </p:cNvPr>
          <p:cNvSpPr/>
          <p:nvPr/>
        </p:nvSpPr>
        <p:spPr>
          <a:xfrm>
            <a:off x="-1" y="0"/>
            <a:ext cx="12192000" cy="16478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2000" b="1" dirty="0">
                <a:solidFill>
                  <a:schemeClr val="bg1"/>
                </a:solidFill>
                <a:latin typeface="Segoe UI Light" panose="020B0502040204020203" pitchFamily="34" charset="0"/>
              </a:rPr>
              <a:t>Page d’accueil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FB01303-C53B-C2A5-2619-54EB00D6E7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400" y="1647825"/>
            <a:ext cx="10707200" cy="5160710"/>
          </a:xfrm>
          <a:prstGeom prst="rect">
            <a:avLst/>
          </a:prstGeom>
        </p:spPr>
      </p:pic>
      <p:pic>
        <p:nvPicPr>
          <p:cNvPr id="38" name="Image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924" y="557014"/>
            <a:ext cx="1491616" cy="495647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1532" y="253073"/>
            <a:ext cx="2152544" cy="989507"/>
          </a:xfrm>
          <a:prstGeom prst="rect">
            <a:avLst/>
          </a:prstGeom>
        </p:spPr>
      </p:pic>
      <p:grpSp>
        <p:nvGrpSpPr>
          <p:cNvPr id="2" name="Group 11">
            <a:extLst>
              <a:ext uri="{FF2B5EF4-FFF2-40B4-BE49-F238E27FC236}">
                <a16:creationId xmlns:a16="http://schemas.microsoft.com/office/drawing/2014/main" id="{BCE70CB3-5167-800A-E4EA-E1980040ADF9}"/>
              </a:ext>
            </a:extLst>
          </p:cNvPr>
          <p:cNvGrpSpPr/>
          <p:nvPr/>
        </p:nvGrpSpPr>
        <p:grpSpPr>
          <a:xfrm>
            <a:off x="3224211" y="131468"/>
            <a:ext cx="5743575" cy="1397274"/>
            <a:chOff x="623456" y="2573185"/>
            <a:chExt cx="3714864" cy="1981200"/>
          </a:xfrm>
        </p:grpSpPr>
        <p:cxnSp>
          <p:nvCxnSpPr>
            <p:cNvPr id="3" name="Straight Connector 22">
              <a:extLst>
                <a:ext uri="{FF2B5EF4-FFF2-40B4-BE49-F238E27FC236}">
                  <a16:creationId xmlns:a16="http://schemas.microsoft.com/office/drawing/2014/main" id="{C46C67AD-904A-9EC8-62B9-FBD66922BF02}"/>
                </a:ext>
              </a:extLst>
            </p:cNvPr>
            <p:cNvCxnSpPr>
              <a:cxnSpLocks/>
            </p:cNvCxnSpPr>
            <p:nvPr/>
          </p:nvCxnSpPr>
          <p:spPr>
            <a:xfrm>
              <a:off x="623456" y="4554385"/>
              <a:ext cx="371486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87">
              <a:extLst>
                <a:ext uri="{FF2B5EF4-FFF2-40B4-BE49-F238E27FC236}">
                  <a16:creationId xmlns:a16="http://schemas.microsoft.com/office/drawing/2014/main" id="{CA7E23A7-28CC-D0FA-6369-35951939D649}"/>
                </a:ext>
              </a:extLst>
            </p:cNvPr>
            <p:cNvCxnSpPr>
              <a:cxnSpLocks/>
            </p:cNvCxnSpPr>
            <p:nvPr/>
          </p:nvCxnSpPr>
          <p:spPr>
            <a:xfrm>
              <a:off x="623456" y="2573185"/>
              <a:ext cx="371486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A238CBFD-39E3-FBDC-F5A8-696D620C996C}"/>
              </a:ext>
            </a:extLst>
          </p:cNvPr>
          <p:cNvSpPr/>
          <p:nvPr/>
        </p:nvSpPr>
        <p:spPr>
          <a:xfrm>
            <a:off x="742400" y="5552469"/>
            <a:ext cx="2576514" cy="118804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100" dirty="0">
                <a:solidFill>
                  <a:schemeClr val="tx1"/>
                </a:solidFill>
              </a:rPr>
              <a:t>On retrouve ici les derniers produits modélisés. Un produit est une référence commercialisée par une entreprise.</a:t>
            </a:r>
          </a:p>
        </p:txBody>
      </p:sp>
      <p:sp>
        <p:nvSpPr>
          <p:cNvPr id="29" name="Flèche : bas 28">
            <a:extLst>
              <a:ext uri="{FF2B5EF4-FFF2-40B4-BE49-F238E27FC236}">
                <a16:creationId xmlns:a16="http://schemas.microsoft.com/office/drawing/2014/main" id="{F9797A92-48FB-2162-BCCF-C56678F6F0C8}"/>
              </a:ext>
            </a:extLst>
          </p:cNvPr>
          <p:cNvSpPr/>
          <p:nvPr/>
        </p:nvSpPr>
        <p:spPr>
          <a:xfrm rot="13202227">
            <a:off x="2920005" y="4881562"/>
            <a:ext cx="491877" cy="657225"/>
          </a:xfrm>
          <a:prstGeom prst="downArrow">
            <a:avLst>
              <a:gd name="adj1" fmla="val 34612"/>
              <a:gd name="adj2" fmla="val 7728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4E7F1AD4-BA9E-C30E-6C9E-4F05183C635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65057" y="2189720"/>
            <a:ext cx="2057401" cy="285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065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335EE7A-C937-4BDE-9F5D-60F8B4430FED}"/>
              </a:ext>
            </a:extLst>
          </p:cNvPr>
          <p:cNvSpPr/>
          <p:nvPr/>
        </p:nvSpPr>
        <p:spPr>
          <a:xfrm>
            <a:off x="-1" y="0"/>
            <a:ext cx="12192000" cy="16478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2000" b="1" dirty="0">
                <a:solidFill>
                  <a:schemeClr val="bg1"/>
                </a:solidFill>
                <a:latin typeface="Segoe UI Light" panose="020B0502040204020203" pitchFamily="34" charset="0"/>
              </a:rPr>
              <a:t>Page d’accueil</a:t>
            </a:r>
          </a:p>
        </p:txBody>
      </p:sp>
      <p:pic>
        <p:nvPicPr>
          <p:cNvPr id="38" name="Image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924" y="557014"/>
            <a:ext cx="1491616" cy="495647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10082621-2B60-EA57-F335-625E8186A7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2400" y="1647825"/>
            <a:ext cx="10707200" cy="5160710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1532" y="253073"/>
            <a:ext cx="2152544" cy="989507"/>
          </a:xfrm>
          <a:prstGeom prst="rect">
            <a:avLst/>
          </a:prstGeom>
        </p:spPr>
      </p:pic>
      <p:grpSp>
        <p:nvGrpSpPr>
          <p:cNvPr id="2" name="Group 11">
            <a:extLst>
              <a:ext uri="{FF2B5EF4-FFF2-40B4-BE49-F238E27FC236}">
                <a16:creationId xmlns:a16="http://schemas.microsoft.com/office/drawing/2014/main" id="{BCE70CB3-5167-800A-E4EA-E1980040ADF9}"/>
              </a:ext>
            </a:extLst>
          </p:cNvPr>
          <p:cNvGrpSpPr/>
          <p:nvPr/>
        </p:nvGrpSpPr>
        <p:grpSpPr>
          <a:xfrm>
            <a:off x="3224211" y="131468"/>
            <a:ext cx="5743575" cy="1397274"/>
            <a:chOff x="623456" y="2573185"/>
            <a:chExt cx="3714864" cy="1981200"/>
          </a:xfrm>
        </p:grpSpPr>
        <p:cxnSp>
          <p:nvCxnSpPr>
            <p:cNvPr id="3" name="Straight Connector 22">
              <a:extLst>
                <a:ext uri="{FF2B5EF4-FFF2-40B4-BE49-F238E27FC236}">
                  <a16:creationId xmlns:a16="http://schemas.microsoft.com/office/drawing/2014/main" id="{C46C67AD-904A-9EC8-62B9-FBD66922BF02}"/>
                </a:ext>
              </a:extLst>
            </p:cNvPr>
            <p:cNvCxnSpPr>
              <a:cxnSpLocks/>
            </p:cNvCxnSpPr>
            <p:nvPr/>
          </p:nvCxnSpPr>
          <p:spPr>
            <a:xfrm>
              <a:off x="623456" y="4554385"/>
              <a:ext cx="371486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87">
              <a:extLst>
                <a:ext uri="{FF2B5EF4-FFF2-40B4-BE49-F238E27FC236}">
                  <a16:creationId xmlns:a16="http://schemas.microsoft.com/office/drawing/2014/main" id="{CA7E23A7-28CC-D0FA-6369-35951939D649}"/>
                </a:ext>
              </a:extLst>
            </p:cNvPr>
            <p:cNvCxnSpPr>
              <a:cxnSpLocks/>
            </p:cNvCxnSpPr>
            <p:nvPr/>
          </p:nvCxnSpPr>
          <p:spPr>
            <a:xfrm>
              <a:off x="623456" y="2573185"/>
              <a:ext cx="371486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A238CBFD-39E3-FBDC-F5A8-696D620C996C}"/>
              </a:ext>
            </a:extLst>
          </p:cNvPr>
          <p:cNvSpPr/>
          <p:nvPr/>
        </p:nvSpPr>
        <p:spPr>
          <a:xfrm>
            <a:off x="9724014" y="2919887"/>
            <a:ext cx="2288676" cy="118804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100" dirty="0">
                <a:solidFill>
                  <a:schemeClr val="tx1"/>
                </a:solidFill>
              </a:rPr>
              <a:t>On retrouve ici les derniers transports modélisés. Se retrouvent ici à la fois les transport d’approvisionnement et ceux de distribution.</a:t>
            </a:r>
          </a:p>
        </p:txBody>
      </p:sp>
      <p:sp>
        <p:nvSpPr>
          <p:cNvPr id="29" name="Flèche : bas 28">
            <a:extLst>
              <a:ext uri="{FF2B5EF4-FFF2-40B4-BE49-F238E27FC236}">
                <a16:creationId xmlns:a16="http://schemas.microsoft.com/office/drawing/2014/main" id="{F9797A92-48FB-2162-BCCF-C56678F6F0C8}"/>
              </a:ext>
            </a:extLst>
          </p:cNvPr>
          <p:cNvSpPr/>
          <p:nvPr/>
        </p:nvSpPr>
        <p:spPr>
          <a:xfrm rot="7933896">
            <a:off x="9245592" y="2317348"/>
            <a:ext cx="491877" cy="657225"/>
          </a:xfrm>
          <a:prstGeom prst="downArrow">
            <a:avLst>
              <a:gd name="adj1" fmla="val 34612"/>
              <a:gd name="adj2" fmla="val 7728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BDE9DD43-7D0C-E6E0-A0DD-DDA32B4C1C5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65057" y="2189720"/>
            <a:ext cx="2057401" cy="285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152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335EE7A-C937-4BDE-9F5D-60F8B4430FED}"/>
              </a:ext>
            </a:extLst>
          </p:cNvPr>
          <p:cNvSpPr/>
          <p:nvPr/>
        </p:nvSpPr>
        <p:spPr>
          <a:xfrm>
            <a:off x="-1" y="0"/>
            <a:ext cx="12192000" cy="16478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2000" b="1" dirty="0">
                <a:solidFill>
                  <a:schemeClr val="bg1"/>
                </a:solidFill>
                <a:latin typeface="Segoe UI Light" panose="020B0502040204020203" pitchFamily="34" charset="0"/>
              </a:rPr>
              <a:t>Page d’accueil</a:t>
            </a:r>
          </a:p>
        </p:txBody>
      </p:sp>
      <p:pic>
        <p:nvPicPr>
          <p:cNvPr id="38" name="Image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924" y="557014"/>
            <a:ext cx="1491616" cy="495647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95EAF4F9-648D-E314-E65C-F4429521BE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2400" y="1647825"/>
            <a:ext cx="10707200" cy="5160710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1532" y="253073"/>
            <a:ext cx="2152544" cy="989507"/>
          </a:xfrm>
          <a:prstGeom prst="rect">
            <a:avLst/>
          </a:prstGeom>
        </p:spPr>
      </p:pic>
      <p:grpSp>
        <p:nvGrpSpPr>
          <p:cNvPr id="2" name="Group 11">
            <a:extLst>
              <a:ext uri="{FF2B5EF4-FFF2-40B4-BE49-F238E27FC236}">
                <a16:creationId xmlns:a16="http://schemas.microsoft.com/office/drawing/2014/main" id="{BCE70CB3-5167-800A-E4EA-E1980040ADF9}"/>
              </a:ext>
            </a:extLst>
          </p:cNvPr>
          <p:cNvGrpSpPr/>
          <p:nvPr/>
        </p:nvGrpSpPr>
        <p:grpSpPr>
          <a:xfrm>
            <a:off x="3224211" y="131468"/>
            <a:ext cx="5743575" cy="1397274"/>
            <a:chOff x="623456" y="2573185"/>
            <a:chExt cx="3714864" cy="1981200"/>
          </a:xfrm>
        </p:grpSpPr>
        <p:cxnSp>
          <p:nvCxnSpPr>
            <p:cNvPr id="3" name="Straight Connector 22">
              <a:extLst>
                <a:ext uri="{FF2B5EF4-FFF2-40B4-BE49-F238E27FC236}">
                  <a16:creationId xmlns:a16="http://schemas.microsoft.com/office/drawing/2014/main" id="{C46C67AD-904A-9EC8-62B9-FBD66922BF02}"/>
                </a:ext>
              </a:extLst>
            </p:cNvPr>
            <p:cNvCxnSpPr>
              <a:cxnSpLocks/>
            </p:cNvCxnSpPr>
            <p:nvPr/>
          </p:nvCxnSpPr>
          <p:spPr>
            <a:xfrm>
              <a:off x="623456" y="4554385"/>
              <a:ext cx="371486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87">
              <a:extLst>
                <a:ext uri="{FF2B5EF4-FFF2-40B4-BE49-F238E27FC236}">
                  <a16:creationId xmlns:a16="http://schemas.microsoft.com/office/drawing/2014/main" id="{CA7E23A7-28CC-D0FA-6369-35951939D649}"/>
                </a:ext>
              </a:extLst>
            </p:cNvPr>
            <p:cNvCxnSpPr>
              <a:cxnSpLocks/>
            </p:cNvCxnSpPr>
            <p:nvPr/>
          </p:nvCxnSpPr>
          <p:spPr>
            <a:xfrm>
              <a:off x="623456" y="2573185"/>
              <a:ext cx="3714864" cy="0"/>
            </a:xfrm>
            <a:prstGeom prst="line">
              <a:avLst/>
            </a:prstGeom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A238CBFD-39E3-FBDC-F5A8-696D620C996C}"/>
              </a:ext>
            </a:extLst>
          </p:cNvPr>
          <p:cNvSpPr/>
          <p:nvPr/>
        </p:nvSpPr>
        <p:spPr>
          <a:xfrm>
            <a:off x="9668399" y="4426564"/>
            <a:ext cx="2288676" cy="118804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100" dirty="0">
                <a:solidFill>
                  <a:schemeClr val="tx1"/>
                </a:solidFill>
              </a:rPr>
              <a:t>On retrouve ici les derniers conditionnements modélisés. Il est possible de modéliser à la fois le conditionnement du produit (packaging primaire) mais également l’unité de palettisation (packaging secondaire).</a:t>
            </a:r>
          </a:p>
        </p:txBody>
      </p:sp>
      <p:sp>
        <p:nvSpPr>
          <p:cNvPr id="29" name="Flèche : bas 28">
            <a:extLst>
              <a:ext uri="{FF2B5EF4-FFF2-40B4-BE49-F238E27FC236}">
                <a16:creationId xmlns:a16="http://schemas.microsoft.com/office/drawing/2014/main" id="{F9797A92-48FB-2162-BCCF-C56678F6F0C8}"/>
              </a:ext>
            </a:extLst>
          </p:cNvPr>
          <p:cNvSpPr/>
          <p:nvPr/>
        </p:nvSpPr>
        <p:spPr>
          <a:xfrm rot="7933896">
            <a:off x="9410955" y="3705163"/>
            <a:ext cx="491877" cy="657225"/>
          </a:xfrm>
          <a:prstGeom prst="downArrow">
            <a:avLst>
              <a:gd name="adj1" fmla="val 34612"/>
              <a:gd name="adj2" fmla="val 7728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367CCD84-180B-7DEE-A093-5A328D69D35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65057" y="2189720"/>
            <a:ext cx="2057401" cy="285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74586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bf3953b-78ae-48e3-a9fc-ea6fcee60027">
      <Terms xmlns="http://schemas.microsoft.com/office/infopath/2007/PartnerControls"/>
    </lcf76f155ced4ddcb4097134ff3c332f>
    <TaxCatchAll xmlns="f80bdb51-a143-4743-aff0-7a8fe1028b5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6571C89568F64EA9998027CE758037" ma:contentTypeVersion="14" ma:contentTypeDescription="Crée un document." ma:contentTypeScope="" ma:versionID="aa9bf96a06650f48f2cb2adf6d025bea">
  <xsd:schema xmlns:xsd="http://www.w3.org/2001/XMLSchema" xmlns:xs="http://www.w3.org/2001/XMLSchema" xmlns:p="http://schemas.microsoft.com/office/2006/metadata/properties" xmlns:ns2="f80bdb51-a143-4743-aff0-7a8fe1028b5b" xmlns:ns3="5bf3953b-78ae-48e3-a9fc-ea6fcee60027" targetNamespace="http://schemas.microsoft.com/office/2006/metadata/properties" ma:root="true" ma:fieldsID="b10eecf531099fd5e10496409b2b33b4" ns2:_="" ns3:_="">
    <xsd:import namespace="f80bdb51-a143-4743-aff0-7a8fe1028b5b"/>
    <xsd:import namespace="5bf3953b-78ae-48e3-a9fc-ea6fcee6002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MediaLengthInSecond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0bdb51-a143-4743-aff0-7a8fe1028b5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9b18a761-4004-466f-b7e9-2699bfa5de39}" ma:internalName="TaxCatchAll" ma:showField="CatchAllData" ma:web="f80bdb51-a143-4743-aff0-7a8fe1028b5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f3953b-78ae-48e3-a9fc-ea6fcee600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Balises d’images" ma:readOnly="false" ma:fieldId="{5cf76f15-5ced-4ddc-b409-7134ff3c332f}" ma:taxonomyMulti="true" ma:sspId="6c69a344-eaf4-4ed5-a75c-c42856a32e9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5483D5-0ACF-49B5-A506-1C7008E8CA64}">
  <ds:schemaRefs>
    <ds:schemaRef ds:uri="http://schemas.microsoft.com/office/2006/metadata/properties"/>
    <ds:schemaRef ds:uri="http://schemas.microsoft.com/office/infopath/2007/PartnerControls"/>
    <ds:schemaRef ds:uri="5bf3953b-78ae-48e3-a9fc-ea6fcee60027"/>
    <ds:schemaRef ds:uri="f80bdb51-a143-4743-aff0-7a8fe1028b5b"/>
  </ds:schemaRefs>
</ds:datastoreItem>
</file>

<file path=customXml/itemProps2.xml><?xml version="1.0" encoding="utf-8"?>
<ds:datastoreItem xmlns:ds="http://schemas.openxmlformats.org/officeDocument/2006/customXml" ds:itemID="{2B3D5AED-0D20-413A-856A-22B4D1FA42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DC8B38-3F7A-4D8D-BE87-77FDCF8302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80bdb51-a143-4743-aff0-7a8fe1028b5b"/>
    <ds:schemaRef ds:uri="5bf3953b-78ae-48e3-a9fc-ea6fcee600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10421</TotalTime>
  <Words>251</Words>
  <Application>Microsoft Office PowerPoint</Application>
  <PresentationFormat>Grand écran</PresentationFormat>
  <Paragraphs>24</Paragraphs>
  <Slides>6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SCHMITT Yves</dc:creator>
  <cp:lastModifiedBy>Juliette Mendras</cp:lastModifiedBy>
  <cp:revision>445</cp:revision>
  <dcterms:created xsi:type="dcterms:W3CDTF">2019-09-26T13:45:30Z</dcterms:created>
  <dcterms:modified xsi:type="dcterms:W3CDTF">2024-01-05T14:35:39Z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0x010100206571C89568F64EA9998027CE758037</vt:lpwstr>
  </property>
  <property fmtid="{D5CDD505-2E9C-101B-9397-08002B2CF9AE}" pid="3" name="MediaServiceImageTags">
    <vt:lpwstr/>
  </property>
</Properties>
</file>