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9"/>
  </p:notesMasterIdLst>
  <p:sldIdLst>
    <p:sldId id="325" r:id="rId5"/>
    <p:sldId id="306" r:id="rId6"/>
    <p:sldId id="287" r:id="rId7"/>
    <p:sldId id="303" r:id="rId8"/>
    <p:sldId id="308" r:id="rId9"/>
    <p:sldId id="309" r:id="rId10"/>
    <p:sldId id="315" r:id="rId11"/>
    <p:sldId id="316" r:id="rId12"/>
    <p:sldId id="317" r:id="rId13"/>
    <p:sldId id="318" r:id="rId14"/>
    <p:sldId id="307" r:id="rId15"/>
    <p:sldId id="319" r:id="rId16"/>
    <p:sldId id="323" r:id="rId17"/>
    <p:sldId id="324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2"/>
    <a:srgbClr val="1F4E79"/>
    <a:srgbClr val="EBEBEB"/>
    <a:srgbClr val="FFFFFF"/>
    <a:srgbClr val="0070C0"/>
    <a:srgbClr val="D2DEEF"/>
    <a:srgbClr val="9DC3E6"/>
    <a:srgbClr val="A9B1BC"/>
    <a:srgbClr val="AFCB08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73A68F-D2F3-4ACE-99B6-EBD18897520B}" v="1" dt="2023-04-21T07:28:40.661"/>
    <p1510:client id="{B8B761CD-A08A-6525-A278-52AF6B3F1C15}" v="20" dt="2024-01-05T14:30:05.9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.librere@ct-ipc.com" userId="S::urn:spo:guest#sarah.librere@ct-ipc.com::" providerId="AD" clId="Web-{B8B761CD-A08A-6525-A278-52AF6B3F1C15}"/>
    <pc:docChg chg="modSld">
      <pc:chgData name="sarah.librere@ct-ipc.com" userId="S::urn:spo:guest#sarah.librere@ct-ipc.com::" providerId="AD" clId="Web-{B8B761CD-A08A-6525-A278-52AF6B3F1C15}" dt="2024-01-05T14:30:05.994" v="19" actId="1076"/>
      <pc:docMkLst>
        <pc:docMk/>
      </pc:docMkLst>
      <pc:sldChg chg="addSp modSp">
        <pc:chgData name="sarah.librere@ct-ipc.com" userId="S::urn:spo:guest#sarah.librere@ct-ipc.com::" providerId="AD" clId="Web-{B8B761CD-A08A-6525-A278-52AF6B3F1C15}" dt="2024-01-05T14:29:46.994" v="17" actId="14100"/>
        <pc:sldMkLst>
          <pc:docMk/>
          <pc:sldMk cId="2533204013" sldId="303"/>
        </pc:sldMkLst>
        <pc:spChg chg="add mod">
          <ac:chgData name="sarah.librere@ct-ipc.com" userId="S::urn:spo:guest#sarah.librere@ct-ipc.com::" providerId="AD" clId="Web-{B8B761CD-A08A-6525-A278-52AF6B3F1C15}" dt="2024-01-05T14:29:46.994" v="17" actId="14100"/>
          <ac:spMkLst>
            <pc:docMk/>
            <pc:sldMk cId="2533204013" sldId="303"/>
            <ac:spMk id="11" creationId="{0530E8CC-A00A-5EC2-F0C4-86E64668397E}"/>
          </ac:spMkLst>
        </pc:spChg>
      </pc:sldChg>
      <pc:sldChg chg="addSp modSp">
        <pc:chgData name="sarah.librere@ct-ipc.com" userId="S::urn:spo:guest#sarah.librere@ct-ipc.com::" providerId="AD" clId="Web-{B8B761CD-A08A-6525-A278-52AF6B3F1C15}" dt="2024-01-05T14:29:26.712" v="14" actId="1076"/>
        <pc:sldMkLst>
          <pc:docMk/>
          <pc:sldMk cId="1676585148" sldId="306"/>
        </pc:sldMkLst>
        <pc:spChg chg="add mod">
          <ac:chgData name="sarah.librere@ct-ipc.com" userId="S::urn:spo:guest#sarah.librere@ct-ipc.com::" providerId="AD" clId="Web-{B8B761CD-A08A-6525-A278-52AF6B3F1C15}" dt="2024-01-05T14:29:18.572" v="12" actId="14100"/>
          <ac:spMkLst>
            <pc:docMk/>
            <pc:sldMk cId="1676585148" sldId="306"/>
            <ac:spMk id="9" creationId="{3DA24B48-6905-D9FD-2A84-6ADA1EA5F446}"/>
          </ac:spMkLst>
        </pc:spChg>
        <pc:spChg chg="add mod">
          <ac:chgData name="sarah.librere@ct-ipc.com" userId="S::urn:spo:guest#sarah.librere@ct-ipc.com::" providerId="AD" clId="Web-{B8B761CD-A08A-6525-A278-52AF6B3F1C15}" dt="2024-01-05T14:29:26.712" v="14" actId="1076"/>
          <ac:spMkLst>
            <pc:docMk/>
            <pc:sldMk cId="1676585148" sldId="306"/>
            <ac:spMk id="10" creationId="{9F2B920F-659F-D1F6-60D3-6D1B838587DE}"/>
          </ac:spMkLst>
        </pc:spChg>
        <pc:picChg chg="add mod">
          <ac:chgData name="sarah.librere@ct-ipc.com" userId="S::urn:spo:guest#sarah.librere@ct-ipc.com::" providerId="AD" clId="Web-{B8B761CD-A08A-6525-A278-52AF6B3F1C15}" dt="2024-01-05T14:27:42.852" v="3" actId="14100"/>
          <ac:picMkLst>
            <pc:docMk/>
            <pc:sldMk cId="1676585148" sldId="306"/>
            <ac:picMk id="6" creationId="{861F08B7-648F-BF5E-687B-417649B7505B}"/>
          </ac:picMkLst>
        </pc:picChg>
      </pc:sldChg>
      <pc:sldChg chg="modSp">
        <pc:chgData name="sarah.librere@ct-ipc.com" userId="S::urn:spo:guest#sarah.librere@ct-ipc.com::" providerId="AD" clId="Web-{B8B761CD-A08A-6525-A278-52AF6B3F1C15}" dt="2024-01-05T14:28:09.414" v="5" actId="20577"/>
        <pc:sldMkLst>
          <pc:docMk/>
          <pc:sldMk cId="2877415465" sldId="308"/>
        </pc:sldMkLst>
        <pc:spChg chg="mod">
          <ac:chgData name="sarah.librere@ct-ipc.com" userId="S::urn:spo:guest#sarah.librere@ct-ipc.com::" providerId="AD" clId="Web-{B8B761CD-A08A-6525-A278-52AF6B3F1C15}" dt="2024-01-05T14:28:09.414" v="5" actId="20577"/>
          <ac:spMkLst>
            <pc:docMk/>
            <pc:sldMk cId="2877415465" sldId="308"/>
            <ac:spMk id="17" creationId="{5335EE7A-C937-4BDE-9F5D-60F8B4430FED}"/>
          </ac:spMkLst>
        </pc:spChg>
      </pc:sldChg>
      <pc:sldChg chg="addSp modSp">
        <pc:chgData name="sarah.librere@ct-ipc.com" userId="S::urn:spo:guest#sarah.librere@ct-ipc.com::" providerId="AD" clId="Web-{B8B761CD-A08A-6525-A278-52AF6B3F1C15}" dt="2024-01-05T14:30:05.994" v="19" actId="1076"/>
        <pc:sldMkLst>
          <pc:docMk/>
          <pc:sldMk cId="3822367839" sldId="324"/>
        </pc:sldMkLst>
        <pc:spChg chg="add mod">
          <ac:chgData name="sarah.librere@ct-ipc.com" userId="S::urn:spo:guest#sarah.librere@ct-ipc.com::" providerId="AD" clId="Web-{B8B761CD-A08A-6525-A278-52AF6B3F1C15}" dt="2024-01-05T14:30:05.994" v="19" actId="1076"/>
          <ac:spMkLst>
            <pc:docMk/>
            <pc:sldMk cId="3822367839" sldId="324"/>
            <ac:spMk id="10" creationId="{5DC9C51D-CE20-929C-9D68-1EB2B57C8A35}"/>
          </ac:spMkLst>
        </pc:spChg>
        <pc:picChg chg="add mod">
          <ac:chgData name="sarah.librere@ct-ipc.com" userId="S::urn:spo:guest#sarah.librere@ct-ipc.com::" providerId="AD" clId="Web-{B8B761CD-A08A-6525-A278-52AF6B3F1C15}" dt="2024-01-05T14:28:45.852" v="8" actId="1076"/>
          <ac:picMkLst>
            <pc:docMk/>
            <pc:sldMk cId="3822367839" sldId="324"/>
            <ac:picMk id="8" creationId="{CB0F2A7F-F7EE-1B52-91DE-D7F331E50BB4}"/>
          </ac:picMkLst>
        </pc:picChg>
      </pc:sldChg>
    </pc:docChg>
  </pc:docChgLst>
  <pc:docChgLst>
    <pc:chgData name="Juliette Mendras" userId="90b7b395-6562-40fd-baa5-5a3f1bff8b1a" providerId="ADAL" clId="{1173A68F-D2F3-4ACE-99B6-EBD18897520B}"/>
    <pc:docChg chg="addSld delSld modSld">
      <pc:chgData name="Juliette Mendras" userId="90b7b395-6562-40fd-baa5-5a3f1bff8b1a" providerId="ADAL" clId="{1173A68F-D2F3-4ACE-99B6-EBD18897520B}" dt="2023-04-21T07:29:02.569" v="31" actId="20577"/>
      <pc:docMkLst>
        <pc:docMk/>
      </pc:docMkLst>
      <pc:sldChg chg="del">
        <pc:chgData name="Juliette Mendras" userId="90b7b395-6562-40fd-baa5-5a3f1bff8b1a" providerId="ADAL" clId="{1173A68F-D2F3-4ACE-99B6-EBD18897520B}" dt="2023-04-21T07:28:49.143" v="12" actId="47"/>
        <pc:sldMkLst>
          <pc:docMk/>
          <pc:sldMk cId="3967353568" sldId="258"/>
        </pc:sldMkLst>
      </pc:sldChg>
      <pc:sldChg chg="modSp add mod">
        <pc:chgData name="Juliette Mendras" userId="90b7b395-6562-40fd-baa5-5a3f1bff8b1a" providerId="ADAL" clId="{1173A68F-D2F3-4ACE-99B6-EBD18897520B}" dt="2023-04-21T07:29:02.569" v="31" actId="20577"/>
        <pc:sldMkLst>
          <pc:docMk/>
          <pc:sldMk cId="1209201348" sldId="325"/>
        </pc:sldMkLst>
        <pc:spChg chg="mod">
          <ac:chgData name="Juliette Mendras" userId="90b7b395-6562-40fd-baa5-5a3f1bff8b1a" providerId="ADAL" clId="{1173A68F-D2F3-4ACE-99B6-EBD18897520B}" dt="2023-04-21T07:29:02.569" v="31" actId="20577"/>
          <ac:spMkLst>
            <pc:docMk/>
            <pc:sldMk cId="1209201348" sldId="325"/>
            <ac:spMk id="14" creationId="{4D658C7E-4B01-4FBC-AFF0-C44721FF551F}"/>
          </ac:spMkLst>
        </pc:spChg>
      </pc:sldChg>
    </pc:docChg>
  </pc:docChgLst>
  <pc:docChgLst>
    <pc:chgData name="Amandine Derbes" userId="e4fc15f6-7717-40cf-9ae2-2664119b6499" providerId="ADAL" clId="{D823C4D6-4829-4C97-ABD0-7EA028AFDB80}"/>
    <pc:docChg chg="undo custSel addSld delSld modSld">
      <pc:chgData name="Amandine Derbes" userId="e4fc15f6-7717-40cf-9ae2-2664119b6499" providerId="ADAL" clId="{D823C4D6-4829-4C97-ABD0-7EA028AFDB80}" dt="2023-03-31T13:37:16.066" v="965" actId="1076"/>
      <pc:docMkLst>
        <pc:docMk/>
      </pc:docMkLst>
      <pc:sldChg chg="del">
        <pc:chgData name="Amandine Derbes" userId="e4fc15f6-7717-40cf-9ae2-2664119b6499" providerId="ADAL" clId="{D823C4D6-4829-4C97-ABD0-7EA028AFDB80}" dt="2023-03-28T14:33:24.249" v="919" actId="47"/>
        <pc:sldMkLst>
          <pc:docMk/>
          <pc:sldMk cId="4279614897" sldId="274"/>
        </pc:sldMkLst>
      </pc:sldChg>
      <pc:sldChg chg="addSp delSp modSp mod">
        <pc:chgData name="Amandine Derbes" userId="e4fc15f6-7717-40cf-9ae2-2664119b6499" providerId="ADAL" clId="{D823C4D6-4829-4C97-ABD0-7EA028AFDB80}" dt="2023-03-28T12:55:56.287" v="185" actId="20577"/>
        <pc:sldMkLst>
          <pc:docMk/>
          <pc:sldMk cId="3929226655" sldId="287"/>
        </pc:sldMkLst>
        <pc:spChg chg="mod">
          <ac:chgData name="Amandine Derbes" userId="e4fc15f6-7717-40cf-9ae2-2664119b6499" providerId="ADAL" clId="{D823C4D6-4829-4C97-ABD0-7EA028AFDB80}" dt="2023-03-28T12:55:56.287" v="185" actId="20577"/>
          <ac:spMkLst>
            <pc:docMk/>
            <pc:sldMk cId="3929226655" sldId="287"/>
            <ac:spMk id="4" creationId="{5B42558C-85A3-E764-01DF-AD8867650105}"/>
          </ac:spMkLst>
        </pc:spChg>
        <pc:spChg chg="mod">
          <ac:chgData name="Amandine Derbes" userId="e4fc15f6-7717-40cf-9ae2-2664119b6499" providerId="ADAL" clId="{D823C4D6-4829-4C97-ABD0-7EA028AFDB80}" dt="2023-03-28T12:54:58.077" v="108" actId="20577"/>
          <ac:spMkLst>
            <pc:docMk/>
            <pc:sldMk cId="3929226655" sldId="287"/>
            <ac:spMk id="5" creationId="{8CB73F5D-7D7E-C00D-CB15-31A86D90C7E2}"/>
          </ac:spMkLst>
        </pc:spChg>
        <pc:spChg chg="mod">
          <ac:chgData name="Amandine Derbes" userId="e4fc15f6-7717-40cf-9ae2-2664119b6499" providerId="ADAL" clId="{D823C4D6-4829-4C97-ABD0-7EA028AFDB80}" dt="2023-03-28T12:55:09.861" v="121" actId="20577"/>
          <ac:spMkLst>
            <pc:docMk/>
            <pc:sldMk cId="3929226655" sldId="287"/>
            <ac:spMk id="6" creationId="{7D649A3E-D175-483F-32E8-52492C7CF8CD}"/>
          </ac:spMkLst>
        </pc:spChg>
        <pc:spChg chg="mod">
          <ac:chgData name="Amandine Derbes" userId="e4fc15f6-7717-40cf-9ae2-2664119b6499" providerId="ADAL" clId="{D823C4D6-4829-4C97-ABD0-7EA028AFDB80}" dt="2023-03-28T12:55:21.083" v="134" actId="1076"/>
          <ac:spMkLst>
            <pc:docMk/>
            <pc:sldMk cId="3929226655" sldId="287"/>
            <ac:spMk id="7" creationId="{15704823-0844-4B60-6945-277569C0DC5C}"/>
          </ac:spMkLst>
        </pc:spChg>
        <pc:spChg chg="mod">
          <ac:chgData name="Amandine Derbes" userId="e4fc15f6-7717-40cf-9ae2-2664119b6499" providerId="ADAL" clId="{D823C4D6-4829-4C97-ABD0-7EA028AFDB80}" dt="2023-03-28T12:55:26.458" v="136" actId="1076"/>
          <ac:spMkLst>
            <pc:docMk/>
            <pc:sldMk cId="3929226655" sldId="287"/>
            <ac:spMk id="8" creationId="{2DD7DB2E-AE13-FBFD-AF72-AC3E1961DC1C}"/>
          </ac:spMkLst>
        </pc:spChg>
        <pc:spChg chg="mod">
          <ac:chgData name="Amandine Derbes" userId="e4fc15f6-7717-40cf-9ae2-2664119b6499" providerId="ADAL" clId="{D823C4D6-4829-4C97-ABD0-7EA028AFDB80}" dt="2023-03-28T12:55:32.074" v="138" actId="1076"/>
          <ac:spMkLst>
            <pc:docMk/>
            <pc:sldMk cId="3929226655" sldId="287"/>
            <ac:spMk id="9" creationId="{0EFE7F41-CE4D-FA41-2BE8-0B4729EAA199}"/>
          </ac:spMkLst>
        </pc:spChg>
        <pc:spChg chg="mod">
          <ac:chgData name="Amandine Derbes" userId="e4fc15f6-7717-40cf-9ae2-2664119b6499" providerId="ADAL" clId="{D823C4D6-4829-4C97-ABD0-7EA028AFDB80}" dt="2023-03-28T12:55:44.513" v="159" actId="20577"/>
          <ac:spMkLst>
            <pc:docMk/>
            <pc:sldMk cId="3929226655" sldId="287"/>
            <ac:spMk id="10" creationId="{8F3A2380-EE83-73C2-6FDA-EBA6E28B50B8}"/>
          </ac:spMkLst>
        </pc:spChg>
        <pc:spChg chg="mod">
          <ac:chgData name="Amandine Derbes" userId="e4fc15f6-7717-40cf-9ae2-2664119b6499" providerId="ADAL" clId="{D823C4D6-4829-4C97-ABD0-7EA028AFDB80}" dt="2023-03-28T12:55:49.376" v="170" actId="20577"/>
          <ac:spMkLst>
            <pc:docMk/>
            <pc:sldMk cId="3929226655" sldId="287"/>
            <ac:spMk id="11" creationId="{7B318880-8A1A-15F6-CA2F-AA23F46D749B}"/>
          </ac:spMkLst>
        </pc:spChg>
        <pc:picChg chg="del">
          <ac:chgData name="Amandine Derbes" userId="e4fc15f6-7717-40cf-9ae2-2664119b6499" providerId="ADAL" clId="{D823C4D6-4829-4C97-ABD0-7EA028AFDB80}" dt="2023-03-28T12:54:43.095" v="92" actId="478"/>
          <ac:picMkLst>
            <pc:docMk/>
            <pc:sldMk cId="3929226655" sldId="287"/>
            <ac:picMk id="3" creationId="{E2511DB1-10A1-A2B2-3757-7136253A8194}"/>
          </ac:picMkLst>
        </pc:picChg>
        <pc:picChg chg="add mod ord">
          <ac:chgData name="Amandine Derbes" userId="e4fc15f6-7717-40cf-9ae2-2664119b6499" providerId="ADAL" clId="{D823C4D6-4829-4C97-ABD0-7EA028AFDB80}" dt="2023-03-28T12:54:53.946" v="97" actId="1076"/>
          <ac:picMkLst>
            <pc:docMk/>
            <pc:sldMk cId="3929226655" sldId="287"/>
            <ac:picMk id="14" creationId="{A25756CD-2F42-3394-7C24-08ED2BF43841}"/>
          </ac:picMkLst>
        </pc:picChg>
        <pc:cxnChg chg="mod">
          <ac:chgData name="Amandine Derbes" userId="e4fc15f6-7717-40cf-9ae2-2664119b6499" providerId="ADAL" clId="{D823C4D6-4829-4C97-ABD0-7EA028AFDB80}" dt="2023-03-28T12:55:03.463" v="109" actId="1076"/>
          <ac:cxnSpMkLst>
            <pc:docMk/>
            <pc:sldMk cId="3929226655" sldId="287"/>
            <ac:cxnSpMk id="16" creationId="{34CF9FE0-F2CF-D390-BF0E-B3A6259B18CC}"/>
          </ac:cxnSpMkLst>
        </pc:cxnChg>
        <pc:cxnChg chg="mod">
          <ac:chgData name="Amandine Derbes" userId="e4fc15f6-7717-40cf-9ae2-2664119b6499" providerId="ADAL" clId="{D823C4D6-4829-4C97-ABD0-7EA028AFDB80}" dt="2023-03-28T12:55:19.179" v="133" actId="1076"/>
          <ac:cxnSpMkLst>
            <pc:docMk/>
            <pc:sldMk cId="3929226655" sldId="287"/>
            <ac:cxnSpMk id="18" creationId="{CF205815-5F36-7FA0-95B9-5CB9ABD23E67}"/>
          </ac:cxnSpMkLst>
        </pc:cxnChg>
        <pc:cxnChg chg="mod">
          <ac:chgData name="Amandine Derbes" userId="e4fc15f6-7717-40cf-9ae2-2664119b6499" providerId="ADAL" clId="{D823C4D6-4829-4C97-ABD0-7EA028AFDB80}" dt="2023-03-28T12:55:24.217" v="135" actId="1076"/>
          <ac:cxnSpMkLst>
            <pc:docMk/>
            <pc:sldMk cId="3929226655" sldId="287"/>
            <ac:cxnSpMk id="19" creationId="{7422708D-F5AE-8F67-8FC2-CEB136B467BA}"/>
          </ac:cxnSpMkLst>
        </pc:cxnChg>
        <pc:cxnChg chg="mod">
          <ac:chgData name="Amandine Derbes" userId="e4fc15f6-7717-40cf-9ae2-2664119b6499" providerId="ADAL" clId="{D823C4D6-4829-4C97-ABD0-7EA028AFDB80}" dt="2023-03-28T12:55:29.402" v="137" actId="1076"/>
          <ac:cxnSpMkLst>
            <pc:docMk/>
            <pc:sldMk cId="3929226655" sldId="287"/>
            <ac:cxnSpMk id="20" creationId="{E3587A60-C39D-A792-CA03-D989A5937A6E}"/>
          </ac:cxnSpMkLst>
        </pc:cxnChg>
        <pc:cxnChg chg="mod">
          <ac:chgData name="Amandine Derbes" userId="e4fc15f6-7717-40cf-9ae2-2664119b6499" providerId="ADAL" clId="{D823C4D6-4829-4C97-ABD0-7EA028AFDB80}" dt="2023-03-28T12:55:40.476" v="141" actId="1076"/>
          <ac:cxnSpMkLst>
            <pc:docMk/>
            <pc:sldMk cId="3929226655" sldId="287"/>
            <ac:cxnSpMk id="21" creationId="{B1665084-EC53-EEAD-EFA3-E847359C4EE4}"/>
          </ac:cxnSpMkLst>
        </pc:cxnChg>
      </pc:sldChg>
      <pc:sldChg chg="del">
        <pc:chgData name="Amandine Derbes" userId="e4fc15f6-7717-40cf-9ae2-2664119b6499" providerId="ADAL" clId="{D823C4D6-4829-4C97-ABD0-7EA028AFDB80}" dt="2023-03-28T14:33:28.002" v="924" actId="47"/>
        <pc:sldMkLst>
          <pc:docMk/>
          <pc:sldMk cId="3439554945" sldId="288"/>
        </pc:sldMkLst>
      </pc:sldChg>
      <pc:sldChg chg="del">
        <pc:chgData name="Amandine Derbes" userId="e4fc15f6-7717-40cf-9ae2-2664119b6499" providerId="ADAL" clId="{D823C4D6-4829-4C97-ABD0-7EA028AFDB80}" dt="2023-03-28T14:33:29.299" v="926" actId="47"/>
        <pc:sldMkLst>
          <pc:docMk/>
          <pc:sldMk cId="3825502479" sldId="289"/>
        </pc:sldMkLst>
      </pc:sldChg>
      <pc:sldChg chg="del">
        <pc:chgData name="Amandine Derbes" userId="e4fc15f6-7717-40cf-9ae2-2664119b6499" providerId="ADAL" clId="{D823C4D6-4829-4C97-ABD0-7EA028AFDB80}" dt="2023-03-28T14:33:28.597" v="925" actId="47"/>
        <pc:sldMkLst>
          <pc:docMk/>
          <pc:sldMk cId="857930320" sldId="290"/>
        </pc:sldMkLst>
      </pc:sldChg>
      <pc:sldChg chg="addSp delSp modSp add del mod">
        <pc:chgData name="Amandine Derbes" userId="e4fc15f6-7717-40cf-9ae2-2664119b6499" providerId="ADAL" clId="{D823C4D6-4829-4C97-ABD0-7EA028AFDB80}" dt="2023-03-28T14:30:35.263" v="910" actId="47"/>
        <pc:sldMkLst>
          <pc:docMk/>
          <pc:sldMk cId="4065995393" sldId="291"/>
        </pc:sldMkLst>
        <pc:spChg chg="mod">
          <ac:chgData name="Amandine Derbes" userId="e4fc15f6-7717-40cf-9ae2-2664119b6499" providerId="ADAL" clId="{D823C4D6-4829-4C97-ABD0-7EA028AFDB80}" dt="2023-03-28T14:28:50.606" v="892" actId="20577"/>
          <ac:spMkLst>
            <pc:docMk/>
            <pc:sldMk cId="4065995393" sldId="291"/>
            <ac:spMk id="2" creationId="{146B277E-1D45-46DC-1CD0-ABADC9276C39}"/>
          </ac:spMkLst>
        </pc:spChg>
        <pc:spChg chg="mod">
          <ac:chgData name="Amandine Derbes" userId="e4fc15f6-7717-40cf-9ae2-2664119b6499" providerId="ADAL" clId="{D823C4D6-4829-4C97-ABD0-7EA028AFDB80}" dt="2023-03-28T14:30:17.104" v="909" actId="20577"/>
          <ac:spMkLst>
            <pc:docMk/>
            <pc:sldMk cId="4065995393" sldId="291"/>
            <ac:spMk id="4" creationId="{5B42558C-85A3-E764-01DF-AD8867650105}"/>
          </ac:spMkLst>
        </pc:spChg>
        <pc:spChg chg="mod">
          <ac:chgData name="Amandine Derbes" userId="e4fc15f6-7717-40cf-9ae2-2664119b6499" providerId="ADAL" clId="{D823C4D6-4829-4C97-ABD0-7EA028AFDB80}" dt="2023-03-28T13:05:53.754" v="219" actId="1076"/>
          <ac:spMkLst>
            <pc:docMk/>
            <pc:sldMk cId="4065995393" sldId="291"/>
            <ac:spMk id="5" creationId="{8CB73F5D-7D7E-C00D-CB15-31A86D90C7E2}"/>
          </ac:spMkLst>
        </pc:spChg>
        <pc:spChg chg="del">
          <ac:chgData name="Amandine Derbes" userId="e4fc15f6-7717-40cf-9ae2-2664119b6499" providerId="ADAL" clId="{D823C4D6-4829-4C97-ABD0-7EA028AFDB80}" dt="2023-03-28T13:06:02.927" v="222" actId="478"/>
          <ac:spMkLst>
            <pc:docMk/>
            <pc:sldMk cId="4065995393" sldId="291"/>
            <ac:spMk id="10" creationId="{6C5BEDAA-D3CD-3A0A-3EBC-5A0938347769}"/>
          </ac:spMkLst>
        </pc:spChg>
        <pc:spChg chg="del">
          <ac:chgData name="Amandine Derbes" userId="e4fc15f6-7717-40cf-9ae2-2664119b6499" providerId="ADAL" clId="{D823C4D6-4829-4C97-ABD0-7EA028AFDB80}" dt="2023-03-28T13:05:56.975" v="220" actId="478"/>
          <ac:spMkLst>
            <pc:docMk/>
            <pc:sldMk cId="4065995393" sldId="291"/>
            <ac:spMk id="31" creationId="{1C49359D-9283-E059-E03D-2CDC5F9A167E}"/>
          </ac:spMkLst>
        </pc:spChg>
        <pc:spChg chg="del">
          <ac:chgData name="Amandine Derbes" userId="e4fc15f6-7717-40cf-9ae2-2664119b6499" providerId="ADAL" clId="{D823C4D6-4829-4C97-ABD0-7EA028AFDB80}" dt="2023-03-28T13:06:07.620" v="224" actId="478"/>
          <ac:spMkLst>
            <pc:docMk/>
            <pc:sldMk cId="4065995393" sldId="291"/>
            <ac:spMk id="36" creationId="{85C78EFF-339E-24B7-65CE-07338BEFADA2}"/>
          </ac:spMkLst>
        </pc:spChg>
        <pc:spChg chg="mod">
          <ac:chgData name="Amandine Derbes" userId="e4fc15f6-7717-40cf-9ae2-2664119b6499" providerId="ADAL" clId="{D823C4D6-4829-4C97-ABD0-7EA028AFDB80}" dt="2023-03-28T14:30:09.392" v="900" actId="1076"/>
          <ac:spMkLst>
            <pc:docMk/>
            <pc:sldMk cId="4065995393" sldId="291"/>
            <ac:spMk id="45" creationId="{0E996F36-3719-2826-0700-E6EA3A34CA09}"/>
          </ac:spMkLst>
        </pc:spChg>
        <pc:spChg chg="mod">
          <ac:chgData name="Amandine Derbes" userId="e4fc15f6-7717-40cf-9ae2-2664119b6499" providerId="ADAL" clId="{D823C4D6-4829-4C97-ABD0-7EA028AFDB80}" dt="2023-03-28T14:30:05.984" v="899" actId="1076"/>
          <ac:spMkLst>
            <pc:docMk/>
            <pc:sldMk cId="4065995393" sldId="291"/>
            <ac:spMk id="46" creationId="{40336027-CFC9-4310-3BDD-52263747160C}"/>
          </ac:spMkLst>
        </pc:spChg>
        <pc:picChg chg="del">
          <ac:chgData name="Amandine Derbes" userId="e4fc15f6-7717-40cf-9ae2-2664119b6499" providerId="ADAL" clId="{D823C4D6-4829-4C97-ABD0-7EA028AFDB80}" dt="2023-03-28T14:29:28.648" v="893" actId="478"/>
          <ac:picMkLst>
            <pc:docMk/>
            <pc:sldMk cId="4065995393" sldId="291"/>
            <ac:picMk id="6" creationId="{4219F87E-4B9B-F5AA-DE78-3B7BE163C8AE}"/>
          </ac:picMkLst>
        </pc:picChg>
        <pc:picChg chg="add mod">
          <ac:chgData name="Amandine Derbes" userId="e4fc15f6-7717-40cf-9ae2-2664119b6499" providerId="ADAL" clId="{D823C4D6-4829-4C97-ABD0-7EA028AFDB80}" dt="2023-03-28T13:05:47.860" v="218" actId="1076"/>
          <ac:picMkLst>
            <pc:docMk/>
            <pc:sldMk cId="4065995393" sldId="291"/>
            <ac:picMk id="7" creationId="{96190E09-0D6D-587A-328E-5CB15F4E7708}"/>
          </ac:picMkLst>
        </pc:picChg>
        <pc:picChg chg="del">
          <ac:chgData name="Amandine Derbes" userId="e4fc15f6-7717-40cf-9ae2-2664119b6499" providerId="ADAL" clId="{D823C4D6-4829-4C97-ABD0-7EA028AFDB80}" dt="2023-03-28T13:05:35.219" v="215" actId="478"/>
          <ac:picMkLst>
            <pc:docMk/>
            <pc:sldMk cId="4065995393" sldId="291"/>
            <ac:picMk id="8" creationId="{3F1B1300-DB7A-F37F-C625-EDECB0E2CD6B}"/>
          </ac:picMkLst>
        </pc:picChg>
        <pc:picChg chg="add mod">
          <ac:chgData name="Amandine Derbes" userId="e4fc15f6-7717-40cf-9ae2-2664119b6499" providerId="ADAL" clId="{D823C4D6-4829-4C97-ABD0-7EA028AFDB80}" dt="2023-03-28T14:29:51.165" v="897" actId="1076"/>
          <ac:picMkLst>
            <pc:docMk/>
            <pc:sldMk cId="4065995393" sldId="291"/>
            <ac:picMk id="8" creationId="{CDAD0C6D-B5C7-F0D9-A0ED-7B63C54D8685}"/>
          </ac:picMkLst>
        </pc:picChg>
        <pc:cxnChg chg="del">
          <ac:chgData name="Amandine Derbes" userId="e4fc15f6-7717-40cf-9ae2-2664119b6499" providerId="ADAL" clId="{D823C4D6-4829-4C97-ABD0-7EA028AFDB80}" dt="2023-03-28T13:06:04.813" v="223" actId="478"/>
          <ac:cxnSpMkLst>
            <pc:docMk/>
            <pc:sldMk cId="4065995393" sldId="291"/>
            <ac:cxnSpMk id="9" creationId="{FCA76936-F8F1-9CBE-F117-C8A7F1C4B55C}"/>
          </ac:cxnSpMkLst>
        </pc:cxnChg>
        <pc:cxnChg chg="del">
          <ac:chgData name="Amandine Derbes" userId="e4fc15f6-7717-40cf-9ae2-2664119b6499" providerId="ADAL" clId="{D823C4D6-4829-4C97-ABD0-7EA028AFDB80}" dt="2023-03-28T13:05:59.866" v="221" actId="478"/>
          <ac:cxnSpMkLst>
            <pc:docMk/>
            <pc:sldMk cId="4065995393" sldId="291"/>
            <ac:cxnSpMk id="33" creationId="{F361DFC1-384A-0F6C-282C-F1331CF4FBB9}"/>
          </ac:cxnSpMkLst>
        </pc:cxnChg>
        <pc:cxnChg chg="del">
          <ac:chgData name="Amandine Derbes" userId="e4fc15f6-7717-40cf-9ae2-2664119b6499" providerId="ADAL" clId="{D823C4D6-4829-4C97-ABD0-7EA028AFDB80}" dt="2023-03-28T13:06:09.709" v="225" actId="478"/>
          <ac:cxnSpMkLst>
            <pc:docMk/>
            <pc:sldMk cId="4065995393" sldId="291"/>
            <ac:cxnSpMk id="37" creationId="{06F7E5FE-E690-C14B-A353-ADF06A378668}"/>
          </ac:cxnSpMkLst>
        </pc:cxnChg>
      </pc:sldChg>
      <pc:sldChg chg="del">
        <pc:chgData name="Amandine Derbes" userId="e4fc15f6-7717-40cf-9ae2-2664119b6499" providerId="ADAL" clId="{D823C4D6-4829-4C97-ABD0-7EA028AFDB80}" dt="2023-03-28T14:33:15.472" v="913" actId="47"/>
        <pc:sldMkLst>
          <pc:docMk/>
          <pc:sldMk cId="3021066441" sldId="292"/>
        </pc:sldMkLst>
      </pc:sldChg>
      <pc:sldChg chg="del">
        <pc:chgData name="Amandine Derbes" userId="e4fc15f6-7717-40cf-9ae2-2664119b6499" providerId="ADAL" clId="{D823C4D6-4829-4C97-ABD0-7EA028AFDB80}" dt="2023-03-28T14:33:25.082" v="920" actId="47"/>
        <pc:sldMkLst>
          <pc:docMk/>
          <pc:sldMk cId="1298972917" sldId="294"/>
        </pc:sldMkLst>
      </pc:sldChg>
      <pc:sldChg chg="del">
        <pc:chgData name="Amandine Derbes" userId="e4fc15f6-7717-40cf-9ae2-2664119b6499" providerId="ADAL" clId="{D823C4D6-4829-4C97-ABD0-7EA028AFDB80}" dt="2023-03-28T14:33:17.098" v="914" actId="47"/>
        <pc:sldMkLst>
          <pc:docMk/>
          <pc:sldMk cId="3406405907" sldId="295"/>
        </pc:sldMkLst>
      </pc:sldChg>
      <pc:sldChg chg="del">
        <pc:chgData name="Amandine Derbes" userId="e4fc15f6-7717-40cf-9ae2-2664119b6499" providerId="ADAL" clId="{D823C4D6-4829-4C97-ABD0-7EA028AFDB80}" dt="2023-03-28T14:33:25.668" v="921" actId="47"/>
        <pc:sldMkLst>
          <pc:docMk/>
          <pc:sldMk cId="4030109773" sldId="296"/>
        </pc:sldMkLst>
      </pc:sldChg>
      <pc:sldChg chg="del">
        <pc:chgData name="Amandine Derbes" userId="e4fc15f6-7717-40cf-9ae2-2664119b6499" providerId="ADAL" clId="{D823C4D6-4829-4C97-ABD0-7EA028AFDB80}" dt="2023-03-28T14:33:26.444" v="922" actId="47"/>
        <pc:sldMkLst>
          <pc:docMk/>
          <pc:sldMk cId="3169029593" sldId="297"/>
        </pc:sldMkLst>
      </pc:sldChg>
      <pc:sldChg chg="del">
        <pc:chgData name="Amandine Derbes" userId="e4fc15f6-7717-40cf-9ae2-2664119b6499" providerId="ADAL" clId="{D823C4D6-4829-4C97-ABD0-7EA028AFDB80}" dt="2023-03-28T14:33:27.299" v="923" actId="47"/>
        <pc:sldMkLst>
          <pc:docMk/>
          <pc:sldMk cId="3415284104" sldId="298"/>
        </pc:sldMkLst>
      </pc:sldChg>
      <pc:sldChg chg="del">
        <pc:chgData name="Amandine Derbes" userId="e4fc15f6-7717-40cf-9ae2-2664119b6499" providerId="ADAL" clId="{D823C4D6-4829-4C97-ABD0-7EA028AFDB80}" dt="2023-03-28T14:33:21.354" v="917" actId="47"/>
        <pc:sldMkLst>
          <pc:docMk/>
          <pc:sldMk cId="3817967438" sldId="299"/>
        </pc:sldMkLst>
      </pc:sldChg>
      <pc:sldChg chg="del">
        <pc:chgData name="Amandine Derbes" userId="e4fc15f6-7717-40cf-9ae2-2664119b6499" providerId="ADAL" clId="{D823C4D6-4829-4C97-ABD0-7EA028AFDB80}" dt="2023-03-28T14:32:20.577" v="912" actId="47"/>
        <pc:sldMkLst>
          <pc:docMk/>
          <pc:sldMk cId="2698937391" sldId="300"/>
        </pc:sldMkLst>
      </pc:sldChg>
      <pc:sldChg chg="del">
        <pc:chgData name="Amandine Derbes" userId="e4fc15f6-7717-40cf-9ae2-2664119b6499" providerId="ADAL" clId="{D823C4D6-4829-4C97-ABD0-7EA028AFDB80}" dt="2023-03-28T14:33:18.585" v="915" actId="47"/>
        <pc:sldMkLst>
          <pc:docMk/>
          <pc:sldMk cId="981185870" sldId="301"/>
        </pc:sldMkLst>
      </pc:sldChg>
      <pc:sldChg chg="del">
        <pc:chgData name="Amandine Derbes" userId="e4fc15f6-7717-40cf-9ae2-2664119b6499" providerId="ADAL" clId="{D823C4D6-4829-4C97-ABD0-7EA028AFDB80}" dt="2023-03-28T14:33:19.349" v="916" actId="47"/>
        <pc:sldMkLst>
          <pc:docMk/>
          <pc:sldMk cId="3718931164" sldId="302"/>
        </pc:sldMkLst>
      </pc:sldChg>
      <pc:sldChg chg="addSp delSp modSp mod">
        <pc:chgData name="Amandine Derbes" userId="e4fc15f6-7717-40cf-9ae2-2664119b6499" providerId="ADAL" clId="{D823C4D6-4829-4C97-ABD0-7EA028AFDB80}" dt="2023-03-28T13:00:45.888" v="202" actId="20577"/>
        <pc:sldMkLst>
          <pc:docMk/>
          <pc:sldMk cId="2533204013" sldId="303"/>
        </pc:sldMkLst>
        <pc:spChg chg="mod">
          <ac:chgData name="Amandine Derbes" userId="e4fc15f6-7717-40cf-9ae2-2664119b6499" providerId="ADAL" clId="{D823C4D6-4829-4C97-ABD0-7EA028AFDB80}" dt="2023-03-28T12:58:05.248" v="190" actId="1076"/>
          <ac:spMkLst>
            <pc:docMk/>
            <pc:sldMk cId="2533204013" sldId="303"/>
            <ac:spMk id="5" creationId="{847A0643-187B-BFA5-B564-E479D5073D80}"/>
          </ac:spMkLst>
        </pc:spChg>
        <pc:spChg chg="mod">
          <ac:chgData name="Amandine Derbes" userId="e4fc15f6-7717-40cf-9ae2-2664119b6499" providerId="ADAL" clId="{D823C4D6-4829-4C97-ABD0-7EA028AFDB80}" dt="2023-03-28T12:58:19.052" v="191" actId="208"/>
          <ac:spMkLst>
            <pc:docMk/>
            <pc:sldMk cId="2533204013" sldId="303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3:00:45.888" v="202" actId="20577"/>
          <ac:spMkLst>
            <pc:docMk/>
            <pc:sldMk cId="2533204013" sldId="303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D823C4D6-4829-4C97-ABD0-7EA028AFDB80}" dt="2023-03-28T12:57:57.864" v="189" actId="167"/>
          <ac:picMkLst>
            <pc:docMk/>
            <pc:sldMk cId="2533204013" sldId="303"/>
            <ac:picMk id="10" creationId="{08D742AA-4B49-8341-0366-155B97976D99}"/>
          </ac:picMkLst>
        </pc:picChg>
        <pc:picChg chg="del">
          <ac:chgData name="Amandine Derbes" userId="e4fc15f6-7717-40cf-9ae2-2664119b6499" providerId="ADAL" clId="{D823C4D6-4829-4C97-ABD0-7EA028AFDB80}" dt="2023-03-28T12:57:49.112" v="186" actId="478"/>
          <ac:picMkLst>
            <pc:docMk/>
            <pc:sldMk cId="2533204013" sldId="303"/>
            <ac:picMk id="15" creationId="{87CBACD0-5AA6-2202-FF11-D0E79466E245}"/>
          </ac:picMkLst>
        </pc:picChg>
      </pc:sldChg>
      <pc:sldChg chg="del">
        <pc:chgData name="Amandine Derbes" userId="e4fc15f6-7717-40cf-9ae2-2664119b6499" providerId="ADAL" clId="{D823C4D6-4829-4C97-ABD0-7EA028AFDB80}" dt="2023-03-28T14:33:23.288" v="918" actId="47"/>
        <pc:sldMkLst>
          <pc:docMk/>
          <pc:sldMk cId="1921890928" sldId="304"/>
        </pc:sldMkLst>
      </pc:sldChg>
      <pc:sldChg chg="del">
        <pc:chgData name="Amandine Derbes" userId="e4fc15f6-7717-40cf-9ae2-2664119b6499" providerId="ADAL" clId="{D823C4D6-4829-4C97-ABD0-7EA028AFDB80}" dt="2023-03-28T12:50:05.669" v="0" actId="47"/>
        <pc:sldMkLst>
          <pc:docMk/>
          <pc:sldMk cId="1921542029" sldId="305"/>
        </pc:sldMkLst>
      </pc:sldChg>
      <pc:sldChg chg="addSp delSp modSp mod">
        <pc:chgData name="Amandine Derbes" userId="e4fc15f6-7717-40cf-9ae2-2664119b6499" providerId="ADAL" clId="{D823C4D6-4829-4C97-ABD0-7EA028AFDB80}" dt="2023-03-28T12:54:18.372" v="91" actId="1076"/>
        <pc:sldMkLst>
          <pc:docMk/>
          <pc:sldMk cId="1676585148" sldId="306"/>
        </pc:sldMkLst>
        <pc:spChg chg="add del mod">
          <ac:chgData name="Amandine Derbes" userId="e4fc15f6-7717-40cf-9ae2-2664119b6499" providerId="ADAL" clId="{D823C4D6-4829-4C97-ABD0-7EA028AFDB80}" dt="2023-03-28T12:52:51.027" v="17" actId="478"/>
          <ac:spMkLst>
            <pc:docMk/>
            <pc:sldMk cId="1676585148" sldId="306"/>
            <ac:spMk id="10" creationId="{862C9316-1809-14A3-7641-12F37F73B2CA}"/>
          </ac:spMkLst>
        </pc:spChg>
        <pc:spChg chg="mod">
          <ac:chgData name="Amandine Derbes" userId="e4fc15f6-7717-40cf-9ae2-2664119b6499" providerId="ADAL" clId="{D823C4D6-4829-4C97-ABD0-7EA028AFDB80}" dt="2023-03-28T12:53:30.089" v="38" actId="1076"/>
          <ac:spMkLst>
            <pc:docMk/>
            <pc:sldMk cId="1676585148" sldId="306"/>
            <ac:spMk id="14" creationId="{588B4C19-5C9F-7FC1-3086-A6BC39C40C9B}"/>
          </ac:spMkLst>
        </pc:spChg>
        <pc:spChg chg="mod">
          <ac:chgData name="Amandine Derbes" userId="e4fc15f6-7717-40cf-9ae2-2664119b6499" providerId="ADAL" clId="{D823C4D6-4829-4C97-ABD0-7EA028AFDB80}" dt="2023-03-28T12:53:59.770" v="84" actId="1076"/>
          <ac:spMkLst>
            <pc:docMk/>
            <pc:sldMk cId="1676585148" sldId="306"/>
            <ac:spMk id="15" creationId="{8C14A8EB-D1B7-0FED-8DFB-0961A1ED82E0}"/>
          </ac:spMkLst>
        </pc:spChg>
        <pc:spChg chg="mod">
          <ac:chgData name="Amandine Derbes" userId="e4fc15f6-7717-40cf-9ae2-2664119b6499" providerId="ADAL" clId="{D823C4D6-4829-4C97-ABD0-7EA028AFDB80}" dt="2023-03-28T12:53:32.693" v="39" actId="1076"/>
          <ac:spMkLst>
            <pc:docMk/>
            <pc:sldMk cId="1676585148" sldId="306"/>
            <ac:spMk id="16" creationId="{8BC8A9D6-B899-90CD-F23C-81F20ACE21AC}"/>
          </ac:spMkLst>
        </pc:spChg>
        <pc:spChg chg="mod">
          <ac:chgData name="Amandine Derbes" userId="e4fc15f6-7717-40cf-9ae2-2664119b6499" providerId="ADAL" clId="{D823C4D6-4829-4C97-ABD0-7EA028AFDB80}" dt="2023-03-28T12:50:13.187" v="11" actId="20577"/>
          <ac:spMkLst>
            <pc:docMk/>
            <pc:sldMk cId="1676585148" sldId="306"/>
            <ac:spMk id="17" creationId="{5335EE7A-C937-4BDE-9F5D-60F8B4430FED}"/>
          </ac:spMkLst>
        </pc:spChg>
        <pc:spChg chg="mod">
          <ac:chgData name="Amandine Derbes" userId="e4fc15f6-7717-40cf-9ae2-2664119b6499" providerId="ADAL" clId="{D823C4D6-4829-4C97-ABD0-7EA028AFDB80}" dt="2023-03-28T12:53:02.850" v="20" actId="1076"/>
          <ac:spMkLst>
            <pc:docMk/>
            <pc:sldMk cId="1676585148" sldId="306"/>
            <ac:spMk id="18" creationId="{FA4CCD86-E5C5-86B8-E2E8-F3EC637D1F52}"/>
          </ac:spMkLst>
        </pc:spChg>
        <pc:spChg chg="mod">
          <ac:chgData name="Amandine Derbes" userId="e4fc15f6-7717-40cf-9ae2-2664119b6499" providerId="ADAL" clId="{D823C4D6-4829-4C97-ABD0-7EA028AFDB80}" dt="2023-03-28T12:53:25.550" v="37" actId="14100"/>
          <ac:spMkLst>
            <pc:docMk/>
            <pc:sldMk cId="1676585148" sldId="306"/>
            <ac:spMk id="19" creationId="{FB885392-3D4C-FE7C-1B25-598ACF26E11B}"/>
          </ac:spMkLst>
        </pc:spChg>
        <pc:spChg chg="mod">
          <ac:chgData name="Amandine Derbes" userId="e4fc15f6-7717-40cf-9ae2-2664119b6499" providerId="ADAL" clId="{D823C4D6-4829-4C97-ABD0-7EA028AFDB80}" dt="2023-03-28T12:53:08.677" v="22" actId="1076"/>
          <ac:spMkLst>
            <pc:docMk/>
            <pc:sldMk cId="1676585148" sldId="306"/>
            <ac:spMk id="20" creationId="{84741C3E-9667-5E64-66E1-A370678676BC}"/>
          </ac:spMkLst>
        </pc:spChg>
        <pc:spChg chg="add mod">
          <ac:chgData name="Amandine Derbes" userId="e4fc15f6-7717-40cf-9ae2-2664119b6499" providerId="ADAL" clId="{D823C4D6-4829-4C97-ABD0-7EA028AFDB80}" dt="2023-03-28T12:54:15.836" v="90" actId="14100"/>
          <ac:spMkLst>
            <pc:docMk/>
            <pc:sldMk cId="1676585148" sldId="306"/>
            <ac:spMk id="21" creationId="{95BDE43F-76BA-E8F8-6DEF-5AC43B777167}"/>
          </ac:spMkLst>
        </pc:spChg>
        <pc:spChg chg="del">
          <ac:chgData name="Amandine Derbes" userId="e4fc15f6-7717-40cf-9ae2-2664119b6499" providerId="ADAL" clId="{D823C4D6-4829-4C97-ABD0-7EA028AFDB80}" dt="2023-03-28T12:52:44.902" v="16" actId="478"/>
          <ac:spMkLst>
            <pc:docMk/>
            <pc:sldMk cId="1676585148" sldId="306"/>
            <ac:spMk id="32" creationId="{B528013D-FCBA-49BE-9C7F-CB6A6DDAA2E9}"/>
          </ac:spMkLst>
        </pc:spChg>
        <pc:picChg chg="add mod ord">
          <ac:chgData name="Amandine Derbes" userId="e4fc15f6-7717-40cf-9ae2-2664119b6499" providerId="ADAL" clId="{D823C4D6-4829-4C97-ABD0-7EA028AFDB80}" dt="2023-03-28T12:52:59.559" v="19" actId="14100"/>
          <ac:picMkLst>
            <pc:docMk/>
            <pc:sldMk cId="1676585148" sldId="306"/>
            <ac:picMk id="7" creationId="{A9C90C5E-7CF4-8439-25CE-E73ACFFFB31E}"/>
          </ac:picMkLst>
        </pc:picChg>
        <pc:picChg chg="del">
          <ac:chgData name="Amandine Derbes" userId="e4fc15f6-7717-40cf-9ae2-2664119b6499" providerId="ADAL" clId="{D823C4D6-4829-4C97-ABD0-7EA028AFDB80}" dt="2023-03-28T12:52:34.481" v="12" actId="478"/>
          <ac:picMkLst>
            <pc:docMk/>
            <pc:sldMk cId="1676585148" sldId="306"/>
            <ac:picMk id="11" creationId="{2CB25B6A-8D61-302E-5E38-72CA6BC399FB}"/>
          </ac:picMkLst>
        </pc:picChg>
        <pc:picChg chg="mod">
          <ac:chgData name="Amandine Derbes" userId="e4fc15f6-7717-40cf-9ae2-2664119b6499" providerId="ADAL" clId="{D823C4D6-4829-4C97-ABD0-7EA028AFDB80}" dt="2023-03-28T12:54:18.372" v="91" actId="1076"/>
          <ac:picMkLst>
            <pc:docMk/>
            <pc:sldMk cId="1676585148" sldId="306"/>
            <ac:picMk id="12" creationId="{75294148-7A75-A809-967A-EE2B345C4B2D}"/>
          </ac:picMkLst>
        </pc:picChg>
      </pc:sldChg>
      <pc:sldChg chg="addSp delSp modSp add mod">
        <pc:chgData name="Amandine Derbes" userId="e4fc15f6-7717-40cf-9ae2-2664119b6499" providerId="ADAL" clId="{D823C4D6-4829-4C97-ABD0-7EA028AFDB80}" dt="2023-03-28T14:22:56.774" v="704" actId="20577"/>
        <pc:sldMkLst>
          <pc:docMk/>
          <pc:sldMk cId="4090225721" sldId="307"/>
        </pc:sldMkLst>
        <pc:spChg chg="del">
          <ac:chgData name="Amandine Derbes" userId="e4fc15f6-7717-40cf-9ae2-2664119b6499" providerId="ADAL" clId="{D823C4D6-4829-4C97-ABD0-7EA028AFDB80}" dt="2023-03-28T14:21:09.980" v="585" actId="478"/>
          <ac:spMkLst>
            <pc:docMk/>
            <pc:sldMk cId="4090225721" sldId="307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4:21:49.603" v="615" actId="1076"/>
          <ac:spMkLst>
            <pc:docMk/>
            <pc:sldMk cId="4090225721" sldId="307"/>
            <ac:spMk id="14" creationId="{D21DFB6D-75A1-2D2B-CFCE-871DC0839DBF}"/>
          </ac:spMkLst>
        </pc:spChg>
        <pc:spChg chg="mod">
          <ac:chgData name="Amandine Derbes" userId="e4fc15f6-7717-40cf-9ae2-2664119b6499" providerId="ADAL" clId="{D823C4D6-4829-4C97-ABD0-7EA028AFDB80}" dt="2023-03-28T14:21:41.238" v="612" actId="1076"/>
          <ac:spMkLst>
            <pc:docMk/>
            <pc:sldMk cId="4090225721" sldId="307"/>
            <ac:spMk id="15" creationId="{09FD6D2B-A98D-F074-CF84-7CE4744A9A0F}"/>
          </ac:spMkLst>
        </pc:spChg>
        <pc:spChg chg="mod ord">
          <ac:chgData name="Amandine Derbes" userId="e4fc15f6-7717-40cf-9ae2-2664119b6499" providerId="ADAL" clId="{D823C4D6-4829-4C97-ABD0-7EA028AFDB80}" dt="2023-03-28T14:22:56.774" v="704" actId="20577"/>
          <ac:spMkLst>
            <pc:docMk/>
            <pc:sldMk cId="4090225721" sldId="307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D823C4D6-4829-4C97-ABD0-7EA028AFDB80}" dt="2023-03-28T14:21:21.771" v="589" actId="1076"/>
          <ac:picMkLst>
            <pc:docMk/>
            <pc:sldMk cId="4090225721" sldId="307"/>
            <ac:picMk id="3" creationId="{6A002F2B-4F6D-470B-2954-53C89C751985}"/>
          </ac:picMkLst>
        </pc:picChg>
        <pc:picChg chg="del">
          <ac:chgData name="Amandine Derbes" userId="e4fc15f6-7717-40cf-9ae2-2664119b6499" providerId="ADAL" clId="{D823C4D6-4829-4C97-ABD0-7EA028AFDB80}" dt="2023-03-28T14:20:48.991" v="562" actId="478"/>
          <ac:picMkLst>
            <pc:docMk/>
            <pc:sldMk cId="4090225721" sldId="307"/>
            <ac:picMk id="4" creationId="{A14D7454-F840-0000-2923-FC1112E08309}"/>
          </ac:picMkLst>
        </pc:picChg>
        <pc:cxnChg chg="del mod">
          <ac:chgData name="Amandine Derbes" userId="e4fc15f6-7717-40cf-9ae2-2664119b6499" providerId="ADAL" clId="{D823C4D6-4829-4C97-ABD0-7EA028AFDB80}" dt="2023-03-28T14:21:10.988" v="586" actId="478"/>
          <ac:cxnSpMkLst>
            <pc:docMk/>
            <pc:sldMk cId="4090225721" sldId="307"/>
            <ac:cxnSpMk id="11" creationId="{B3C2092F-4233-9ABA-B3BB-C4106EEB7C07}"/>
          </ac:cxnSpMkLst>
        </pc:cxnChg>
      </pc:sldChg>
      <pc:sldChg chg="addSp delSp modSp mod">
        <pc:chgData name="Amandine Derbes" userId="e4fc15f6-7717-40cf-9ae2-2664119b6499" providerId="ADAL" clId="{D823C4D6-4829-4C97-ABD0-7EA028AFDB80}" dt="2023-03-31T13:37:16.066" v="965" actId="1076"/>
        <pc:sldMkLst>
          <pc:docMk/>
          <pc:sldMk cId="2877415465" sldId="308"/>
        </pc:sldMkLst>
        <pc:spChg chg="mod">
          <ac:chgData name="Amandine Derbes" userId="e4fc15f6-7717-40cf-9ae2-2664119b6499" providerId="ADAL" clId="{D823C4D6-4829-4C97-ABD0-7EA028AFDB80}" dt="2023-03-28T13:07:10.127" v="262" actId="20577"/>
          <ac:spMkLst>
            <pc:docMk/>
            <pc:sldMk cId="2877415465" sldId="308"/>
            <ac:spMk id="17" creationId="{5335EE7A-C937-4BDE-9F5D-60F8B4430FED}"/>
          </ac:spMkLst>
        </pc:spChg>
        <pc:spChg chg="mod">
          <ac:chgData name="Amandine Derbes" userId="e4fc15f6-7717-40cf-9ae2-2664119b6499" providerId="ADAL" clId="{D823C4D6-4829-4C97-ABD0-7EA028AFDB80}" dt="2023-03-31T13:37:16.066" v="965" actId="1076"/>
          <ac:spMkLst>
            <pc:docMk/>
            <pc:sldMk cId="2877415465" sldId="308"/>
            <ac:spMk id="30" creationId="{03E1390B-D1BE-A93D-6EAF-2E763003F7E8}"/>
          </ac:spMkLst>
        </pc:spChg>
        <pc:spChg chg="mod">
          <ac:chgData name="Amandine Derbes" userId="e4fc15f6-7717-40cf-9ae2-2664119b6499" providerId="ADAL" clId="{D823C4D6-4829-4C97-ABD0-7EA028AFDB80}" dt="2023-03-31T13:37:16.066" v="965" actId="1076"/>
          <ac:spMkLst>
            <pc:docMk/>
            <pc:sldMk cId="2877415465" sldId="308"/>
            <ac:spMk id="32" creationId="{AFB57357-2D35-0574-42D4-3BC80C2FA75A}"/>
          </ac:spMkLst>
        </pc:spChg>
        <pc:spChg chg="mod">
          <ac:chgData name="Amandine Derbes" userId="e4fc15f6-7717-40cf-9ae2-2664119b6499" providerId="ADAL" clId="{D823C4D6-4829-4C97-ABD0-7EA028AFDB80}" dt="2023-03-31T13:37:16.066" v="965" actId="1076"/>
          <ac:spMkLst>
            <pc:docMk/>
            <pc:sldMk cId="2877415465" sldId="308"/>
            <ac:spMk id="35" creationId="{BA1F631D-3D46-301B-F73B-5A962A2B6BD3}"/>
          </ac:spMkLst>
        </pc:spChg>
        <pc:spChg chg="del">
          <ac:chgData name="Amandine Derbes" userId="e4fc15f6-7717-40cf-9ae2-2664119b6499" providerId="ADAL" clId="{D823C4D6-4829-4C97-ABD0-7EA028AFDB80}" dt="2023-03-28T13:07:24.574" v="266" actId="478"/>
          <ac:spMkLst>
            <pc:docMk/>
            <pc:sldMk cId="2877415465" sldId="308"/>
            <ac:spMk id="36" creationId="{1ACD790B-2D61-E6FE-72D5-A04DADFE71E6}"/>
          </ac:spMkLst>
        </pc:spChg>
        <pc:spChg chg="mod">
          <ac:chgData name="Amandine Derbes" userId="e4fc15f6-7717-40cf-9ae2-2664119b6499" providerId="ADAL" clId="{D823C4D6-4829-4C97-ABD0-7EA028AFDB80}" dt="2023-03-31T13:37:16.066" v="965" actId="1076"/>
          <ac:spMkLst>
            <pc:docMk/>
            <pc:sldMk cId="2877415465" sldId="308"/>
            <ac:spMk id="40" creationId="{72BA2076-FF19-5CA3-C368-D3F20468EC23}"/>
          </ac:spMkLst>
        </pc:spChg>
        <pc:spChg chg="del">
          <ac:chgData name="Amandine Derbes" userId="e4fc15f6-7717-40cf-9ae2-2664119b6499" providerId="ADAL" clId="{D823C4D6-4829-4C97-ABD0-7EA028AFDB80}" dt="2023-03-28T13:07:42.195" v="272" actId="478"/>
          <ac:spMkLst>
            <pc:docMk/>
            <pc:sldMk cId="2877415465" sldId="308"/>
            <ac:spMk id="45" creationId="{CA8C558B-86F8-D93F-463E-75DD9573D43F}"/>
          </ac:spMkLst>
        </pc:spChg>
        <pc:spChg chg="del">
          <ac:chgData name="Amandine Derbes" userId="e4fc15f6-7717-40cf-9ae2-2664119b6499" providerId="ADAL" clId="{D823C4D6-4829-4C97-ABD0-7EA028AFDB80}" dt="2023-03-28T13:07:41.132" v="271" actId="478"/>
          <ac:spMkLst>
            <pc:docMk/>
            <pc:sldMk cId="2877415465" sldId="308"/>
            <ac:spMk id="46" creationId="{FCEF4BC5-C885-37A8-9933-5665D617815E}"/>
          </ac:spMkLst>
        </pc:spChg>
        <pc:spChg chg="mod">
          <ac:chgData name="Amandine Derbes" userId="e4fc15f6-7717-40cf-9ae2-2664119b6499" providerId="ADAL" clId="{D823C4D6-4829-4C97-ABD0-7EA028AFDB80}" dt="2023-03-28T13:07:52.538" v="277" actId="164"/>
          <ac:spMkLst>
            <pc:docMk/>
            <pc:sldMk cId="2877415465" sldId="308"/>
            <ac:spMk id="47" creationId="{5BB33DE9-E28E-0BAF-B0E0-961AA28605F7}"/>
          </ac:spMkLst>
        </pc:spChg>
        <pc:spChg chg="mod">
          <ac:chgData name="Amandine Derbes" userId="e4fc15f6-7717-40cf-9ae2-2664119b6499" providerId="ADAL" clId="{D823C4D6-4829-4C97-ABD0-7EA028AFDB80}" dt="2023-03-28T13:07:52.538" v="277" actId="164"/>
          <ac:spMkLst>
            <pc:docMk/>
            <pc:sldMk cId="2877415465" sldId="308"/>
            <ac:spMk id="48" creationId="{9AF8F723-90A8-E604-4A5D-B629DCDB6026}"/>
          </ac:spMkLst>
        </pc:spChg>
        <pc:grpChg chg="add mod">
          <ac:chgData name="Amandine Derbes" userId="e4fc15f6-7717-40cf-9ae2-2664119b6499" providerId="ADAL" clId="{D823C4D6-4829-4C97-ABD0-7EA028AFDB80}" dt="2023-03-28T13:08:50.821" v="279" actId="1076"/>
          <ac:grpSpMkLst>
            <pc:docMk/>
            <pc:sldMk cId="2877415465" sldId="308"/>
            <ac:grpSpMk id="6" creationId="{7EA996C6-293C-E92B-5B5F-39F2C3207F83}"/>
          </ac:grpSpMkLst>
        </pc:grpChg>
        <pc:picChg chg="add mod">
          <ac:chgData name="Amandine Derbes" userId="e4fc15f6-7717-40cf-9ae2-2664119b6499" providerId="ADAL" clId="{D823C4D6-4829-4C97-ABD0-7EA028AFDB80}" dt="2023-03-28T13:06:45.254" v="228" actId="1076"/>
          <ac:picMkLst>
            <pc:docMk/>
            <pc:sldMk cId="2877415465" sldId="308"/>
            <ac:picMk id="5" creationId="{C7DCAAFA-BB0C-C459-A9FF-62F42F1A6EA4}"/>
          </ac:picMkLst>
        </pc:picChg>
        <pc:picChg chg="del">
          <ac:chgData name="Amandine Derbes" userId="e4fc15f6-7717-40cf-9ae2-2664119b6499" providerId="ADAL" clId="{D823C4D6-4829-4C97-ABD0-7EA028AFDB80}" dt="2023-03-28T13:06:38.721" v="226" actId="478"/>
          <ac:picMkLst>
            <pc:docMk/>
            <pc:sldMk cId="2877415465" sldId="308"/>
            <ac:picMk id="12" creationId="{2BA18023-BD6D-C7F5-502A-81399B0E406F}"/>
          </ac:picMkLst>
        </pc:picChg>
        <pc:cxnChg chg="mod">
          <ac:chgData name="Amandine Derbes" userId="e4fc15f6-7717-40cf-9ae2-2664119b6499" providerId="ADAL" clId="{D823C4D6-4829-4C97-ABD0-7EA028AFDB80}" dt="2023-03-28T13:07:17.640" v="263" actId="1076"/>
          <ac:cxnSpMkLst>
            <pc:docMk/>
            <pc:sldMk cId="2877415465" sldId="308"/>
            <ac:cxnSpMk id="34" creationId="{C1CD8064-BA92-0B4D-B97B-1C543586AD5A}"/>
          </ac:cxnSpMkLst>
        </pc:cxnChg>
        <pc:cxnChg chg="del">
          <ac:chgData name="Amandine Derbes" userId="e4fc15f6-7717-40cf-9ae2-2664119b6499" providerId="ADAL" clId="{D823C4D6-4829-4C97-ABD0-7EA028AFDB80}" dt="2023-03-28T13:07:23.589" v="265" actId="478"/>
          <ac:cxnSpMkLst>
            <pc:docMk/>
            <pc:sldMk cId="2877415465" sldId="308"/>
            <ac:cxnSpMk id="37" creationId="{250AA91C-CBA6-422D-CAB9-D2BD075ACA28}"/>
          </ac:cxnSpMkLst>
        </pc:cxnChg>
        <pc:cxnChg chg="mod">
          <ac:chgData name="Amandine Derbes" userId="e4fc15f6-7717-40cf-9ae2-2664119b6499" providerId="ADAL" clId="{D823C4D6-4829-4C97-ABD0-7EA028AFDB80}" dt="2023-03-28T13:07:33.388" v="269" actId="1076"/>
          <ac:cxnSpMkLst>
            <pc:docMk/>
            <pc:sldMk cId="2877415465" sldId="308"/>
            <ac:cxnSpMk id="39" creationId="{77CC353C-5FC5-472F-D33F-54B6BA680DC3}"/>
          </ac:cxnSpMkLst>
        </pc:cxnChg>
      </pc:sldChg>
      <pc:sldChg chg="addSp delSp modSp mod">
        <pc:chgData name="Amandine Derbes" userId="e4fc15f6-7717-40cf-9ae2-2664119b6499" providerId="ADAL" clId="{D823C4D6-4829-4C97-ABD0-7EA028AFDB80}" dt="2023-03-31T13:36:45.762" v="961" actId="1076"/>
        <pc:sldMkLst>
          <pc:docMk/>
          <pc:sldMk cId="3345418035" sldId="309"/>
        </pc:sldMkLst>
        <pc:spChg chg="mod">
          <ac:chgData name="Amandine Derbes" userId="e4fc15f6-7717-40cf-9ae2-2664119b6499" providerId="ADAL" clId="{D823C4D6-4829-4C97-ABD0-7EA028AFDB80}" dt="2023-03-31T13:36:45.762" v="961" actId="1076"/>
          <ac:spMkLst>
            <pc:docMk/>
            <pc:sldMk cId="3345418035" sldId="309"/>
            <ac:spMk id="6" creationId="{9B85CD14-F8DE-49C9-35E7-6FCF5599CF8D}"/>
          </ac:spMkLst>
        </pc:spChg>
        <pc:spChg chg="mod">
          <ac:chgData name="Amandine Derbes" userId="e4fc15f6-7717-40cf-9ae2-2664119b6499" providerId="ADAL" clId="{D823C4D6-4829-4C97-ABD0-7EA028AFDB80}" dt="2023-03-31T13:36:45.762" v="961" actId="1076"/>
          <ac:spMkLst>
            <pc:docMk/>
            <pc:sldMk cId="3345418035" sldId="309"/>
            <ac:spMk id="13" creationId="{CB632157-BF87-74F5-FF35-0273135C666D}"/>
          </ac:spMkLst>
        </pc:spChg>
        <pc:spChg chg="mod">
          <ac:chgData name="Amandine Derbes" userId="e4fc15f6-7717-40cf-9ae2-2664119b6499" providerId="ADAL" clId="{D823C4D6-4829-4C97-ABD0-7EA028AFDB80}" dt="2023-03-31T13:36:45.762" v="961" actId="1076"/>
          <ac:spMkLst>
            <pc:docMk/>
            <pc:sldMk cId="3345418035" sldId="309"/>
            <ac:spMk id="15" creationId="{9329E23F-B00C-F332-7C06-E5C0BEB07A2A}"/>
          </ac:spMkLst>
        </pc:spChg>
        <pc:spChg chg="mod">
          <ac:chgData name="Amandine Derbes" userId="e4fc15f6-7717-40cf-9ae2-2664119b6499" providerId="ADAL" clId="{D823C4D6-4829-4C97-ABD0-7EA028AFDB80}" dt="2023-03-31T13:36:45.762" v="961" actId="1076"/>
          <ac:spMkLst>
            <pc:docMk/>
            <pc:sldMk cId="3345418035" sldId="309"/>
            <ac:spMk id="16" creationId="{6A6DBEA2-1FB6-DD51-85BF-3514BECEF26D}"/>
          </ac:spMkLst>
        </pc:spChg>
        <pc:spChg chg="mod">
          <ac:chgData name="Amandine Derbes" userId="e4fc15f6-7717-40cf-9ae2-2664119b6499" providerId="ADAL" clId="{D823C4D6-4829-4C97-ABD0-7EA028AFDB80}" dt="2023-03-28T13:09:56.151" v="285"/>
          <ac:spMkLst>
            <pc:docMk/>
            <pc:sldMk cId="3345418035" sldId="309"/>
            <ac:spMk id="17" creationId="{5335EE7A-C937-4BDE-9F5D-60F8B4430FED}"/>
          </ac:spMkLst>
        </pc:spChg>
        <pc:spChg chg="mod">
          <ac:chgData name="Amandine Derbes" userId="e4fc15f6-7717-40cf-9ae2-2664119b6499" providerId="ADAL" clId="{D823C4D6-4829-4C97-ABD0-7EA028AFDB80}" dt="2023-03-31T13:36:23.490" v="959" actId="20577"/>
          <ac:spMkLst>
            <pc:docMk/>
            <pc:sldMk cId="3345418035" sldId="309"/>
            <ac:spMk id="46" creationId="{FCEF4BC5-C885-37A8-9933-5665D617815E}"/>
          </ac:spMkLst>
        </pc:spChg>
        <pc:spChg chg="mod">
          <ac:chgData name="Amandine Derbes" userId="e4fc15f6-7717-40cf-9ae2-2664119b6499" providerId="ADAL" clId="{D823C4D6-4829-4C97-ABD0-7EA028AFDB80}" dt="2023-03-28T13:10:13.765" v="287" actId="14100"/>
          <ac:spMkLst>
            <pc:docMk/>
            <pc:sldMk cId="3345418035" sldId="309"/>
            <ac:spMk id="47" creationId="{5BB33DE9-E28E-0BAF-B0E0-961AA28605F7}"/>
          </ac:spMkLst>
        </pc:spChg>
        <pc:spChg chg="mod">
          <ac:chgData name="Amandine Derbes" userId="e4fc15f6-7717-40cf-9ae2-2664119b6499" providerId="ADAL" clId="{D823C4D6-4829-4C97-ABD0-7EA028AFDB80}" dt="2023-03-28T13:10:21.833" v="300" actId="20577"/>
          <ac:spMkLst>
            <pc:docMk/>
            <pc:sldMk cId="3345418035" sldId="309"/>
            <ac:spMk id="48" creationId="{9AF8F723-90A8-E604-4A5D-B629DCDB6026}"/>
          </ac:spMkLst>
        </pc:spChg>
        <pc:grpChg chg="mod">
          <ac:chgData name="Amandine Derbes" userId="e4fc15f6-7717-40cf-9ae2-2664119b6499" providerId="ADAL" clId="{D823C4D6-4829-4C97-ABD0-7EA028AFDB80}" dt="2023-03-28T13:09:47.437" v="284" actId="1076"/>
          <ac:grpSpMkLst>
            <pc:docMk/>
            <pc:sldMk cId="3345418035" sldId="309"/>
            <ac:grpSpMk id="19" creationId="{20B1850A-1BC5-B93E-5904-C6FF11AEA3E7}"/>
          </ac:grpSpMkLst>
        </pc:grpChg>
        <pc:grpChg chg="mod">
          <ac:chgData name="Amandine Derbes" userId="e4fc15f6-7717-40cf-9ae2-2664119b6499" providerId="ADAL" clId="{D823C4D6-4829-4C97-ABD0-7EA028AFDB80}" dt="2023-03-28T13:10:08.587" v="286" actId="1076"/>
          <ac:grpSpMkLst>
            <pc:docMk/>
            <pc:sldMk cId="3345418035" sldId="309"/>
            <ac:grpSpMk id="20" creationId="{E954D0E3-566A-ECCA-9407-D1F49B35078F}"/>
          </ac:grpSpMkLst>
        </pc:grpChg>
        <pc:picChg chg="del">
          <ac:chgData name="Amandine Derbes" userId="e4fc15f6-7717-40cf-9ae2-2664119b6499" providerId="ADAL" clId="{D823C4D6-4829-4C97-ABD0-7EA028AFDB80}" dt="2023-03-28T13:09:32.035" v="280" actId="478"/>
          <ac:picMkLst>
            <pc:docMk/>
            <pc:sldMk cId="3345418035" sldId="309"/>
            <ac:picMk id="5" creationId="{CFAC4971-6DA2-47A8-7866-994BBC325255}"/>
          </ac:picMkLst>
        </pc:picChg>
        <pc:picChg chg="add mod ord">
          <ac:chgData name="Amandine Derbes" userId="e4fc15f6-7717-40cf-9ae2-2664119b6499" providerId="ADAL" clId="{D823C4D6-4829-4C97-ABD0-7EA028AFDB80}" dt="2023-03-28T13:09:40.509" v="283" actId="167"/>
          <ac:picMkLst>
            <pc:docMk/>
            <pc:sldMk cId="3345418035" sldId="309"/>
            <ac:picMk id="18" creationId="{E7700817-920F-12B3-13A6-04250A8A452C}"/>
          </ac:picMkLst>
        </pc:picChg>
        <pc:cxnChg chg="mod">
          <ac:chgData name="Amandine Derbes" userId="e4fc15f6-7717-40cf-9ae2-2664119b6499" providerId="ADAL" clId="{D823C4D6-4829-4C97-ABD0-7EA028AFDB80}" dt="2023-03-28T13:10:50.078" v="302" actId="1076"/>
          <ac:cxnSpMkLst>
            <pc:docMk/>
            <pc:sldMk cId="3345418035" sldId="309"/>
            <ac:cxnSpMk id="11" creationId="{F27287F8-61AF-B048-210A-AE3B791E574F}"/>
          </ac:cxnSpMkLst>
        </pc:cxnChg>
      </pc:sldChg>
      <pc:sldChg chg="del">
        <pc:chgData name="Amandine Derbes" userId="e4fc15f6-7717-40cf-9ae2-2664119b6499" providerId="ADAL" clId="{D823C4D6-4829-4C97-ABD0-7EA028AFDB80}" dt="2023-03-28T13:11:28.401" v="306" actId="47"/>
        <pc:sldMkLst>
          <pc:docMk/>
          <pc:sldMk cId="2823428851" sldId="310"/>
        </pc:sldMkLst>
      </pc:sldChg>
      <pc:sldChg chg="addSp delSp modSp add mod">
        <pc:chgData name="Amandine Derbes" userId="e4fc15f6-7717-40cf-9ae2-2664119b6499" providerId="ADAL" clId="{D823C4D6-4829-4C97-ABD0-7EA028AFDB80}" dt="2023-03-28T13:13:11.916" v="334" actId="1076"/>
        <pc:sldMkLst>
          <pc:docMk/>
          <pc:sldMk cId="2801639526" sldId="315"/>
        </pc:sldMkLst>
        <pc:spChg chg="mod">
          <ac:chgData name="Amandine Derbes" userId="e4fc15f6-7717-40cf-9ae2-2664119b6499" providerId="ADAL" clId="{D823C4D6-4829-4C97-ABD0-7EA028AFDB80}" dt="2023-03-28T13:12:47.966" v="328" actId="1076"/>
          <ac:spMkLst>
            <pc:docMk/>
            <pc:sldMk cId="2801639526" sldId="315"/>
            <ac:spMk id="6" creationId="{30D87AEB-E52C-D466-7743-FE950C4918FA}"/>
          </ac:spMkLst>
        </pc:spChg>
        <pc:spChg chg="mod">
          <ac:chgData name="Amandine Derbes" userId="e4fc15f6-7717-40cf-9ae2-2664119b6499" providerId="ADAL" clId="{D823C4D6-4829-4C97-ABD0-7EA028AFDB80}" dt="2023-03-28T13:12:50.255" v="329" actId="1076"/>
          <ac:spMkLst>
            <pc:docMk/>
            <pc:sldMk cId="2801639526" sldId="315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3:13:11.916" v="334" actId="1076"/>
          <ac:spMkLst>
            <pc:docMk/>
            <pc:sldMk cId="2801639526" sldId="315"/>
            <ac:spMk id="11" creationId="{991C0842-FFE2-8132-9733-E86DEBFFF1CD}"/>
          </ac:spMkLst>
        </pc:spChg>
        <pc:spChg chg="mod">
          <ac:chgData name="Amandine Derbes" userId="e4fc15f6-7717-40cf-9ae2-2664119b6499" providerId="ADAL" clId="{D823C4D6-4829-4C97-ABD0-7EA028AFDB80}" dt="2023-03-28T13:12:45.560" v="327" actId="1076"/>
          <ac:spMkLst>
            <pc:docMk/>
            <pc:sldMk cId="2801639526" sldId="315"/>
            <ac:spMk id="13" creationId="{C3AA5AC1-1205-A2AE-5E55-9DB568DFA9EF}"/>
          </ac:spMkLst>
        </pc:spChg>
        <pc:spChg chg="mod">
          <ac:chgData name="Amandine Derbes" userId="e4fc15f6-7717-40cf-9ae2-2664119b6499" providerId="ADAL" clId="{D823C4D6-4829-4C97-ABD0-7EA028AFDB80}" dt="2023-03-28T13:12:24.833" v="319" actId="20577"/>
          <ac:spMkLst>
            <pc:docMk/>
            <pc:sldMk cId="2801639526" sldId="315"/>
            <ac:spMk id="17" creationId="{5335EE7A-C937-4BDE-9F5D-60F8B4430FED}"/>
          </ac:spMkLst>
        </pc:spChg>
        <pc:picChg chg="del">
          <ac:chgData name="Amandine Derbes" userId="e4fc15f6-7717-40cf-9ae2-2664119b6499" providerId="ADAL" clId="{D823C4D6-4829-4C97-ABD0-7EA028AFDB80}" dt="2023-03-28T13:12:26.649" v="320" actId="478"/>
          <ac:picMkLst>
            <pc:docMk/>
            <pc:sldMk cId="2801639526" sldId="315"/>
            <ac:picMk id="3" creationId="{210A32C3-873C-AB10-01B7-0A5906AC8DBB}"/>
          </ac:picMkLst>
        </pc:picChg>
        <pc:picChg chg="add mod ord">
          <ac:chgData name="Amandine Derbes" userId="e4fc15f6-7717-40cf-9ae2-2664119b6499" providerId="ADAL" clId="{D823C4D6-4829-4C97-ABD0-7EA028AFDB80}" dt="2023-03-28T13:12:39.592" v="325" actId="167"/>
          <ac:picMkLst>
            <pc:docMk/>
            <pc:sldMk cId="2801639526" sldId="315"/>
            <ac:picMk id="5" creationId="{A5A60456-C211-2722-F3B2-DF165041FB81}"/>
          </ac:picMkLst>
        </pc:picChg>
        <pc:cxnChg chg="mod">
          <ac:chgData name="Amandine Derbes" userId="e4fc15f6-7717-40cf-9ae2-2664119b6499" providerId="ADAL" clId="{D823C4D6-4829-4C97-ABD0-7EA028AFDB80}" dt="2023-03-28T13:13:03.430" v="332" actId="1076"/>
          <ac:cxnSpMkLst>
            <pc:docMk/>
            <pc:sldMk cId="2801639526" sldId="315"/>
            <ac:cxnSpMk id="9" creationId="{074319B2-6EAA-B774-D3A8-7D1DF9AF4D02}"/>
          </ac:cxnSpMkLst>
        </pc:cxnChg>
        <pc:cxnChg chg="mod">
          <ac:chgData name="Amandine Derbes" userId="e4fc15f6-7717-40cf-9ae2-2664119b6499" providerId="ADAL" clId="{D823C4D6-4829-4C97-ABD0-7EA028AFDB80}" dt="2023-03-28T13:12:42.552" v="326" actId="1076"/>
          <ac:cxnSpMkLst>
            <pc:docMk/>
            <pc:sldMk cId="2801639526" sldId="315"/>
            <ac:cxnSpMk id="10" creationId="{715273EA-8BF6-B95D-D17E-55A0DDE4491C}"/>
          </ac:cxnSpMkLst>
        </pc:cxnChg>
      </pc:sldChg>
      <pc:sldChg chg="addSp delSp modSp add mod">
        <pc:chgData name="Amandine Derbes" userId="e4fc15f6-7717-40cf-9ae2-2664119b6499" providerId="ADAL" clId="{D823C4D6-4829-4C97-ABD0-7EA028AFDB80}" dt="2023-03-31T13:36:57.626" v="963" actId="1076"/>
        <pc:sldMkLst>
          <pc:docMk/>
          <pc:sldMk cId="3806826367" sldId="316"/>
        </pc:sldMkLst>
        <pc:spChg chg="mod">
          <ac:chgData name="Amandine Derbes" userId="e4fc15f6-7717-40cf-9ae2-2664119b6499" providerId="ADAL" clId="{D823C4D6-4829-4C97-ABD0-7EA028AFDB80}" dt="2023-03-28T13:27:35.764" v="429" actId="20577"/>
          <ac:spMkLst>
            <pc:docMk/>
            <pc:sldMk cId="3806826367" sldId="316"/>
            <ac:spMk id="4" creationId="{5B42558C-85A3-E764-01DF-AD8867650105}"/>
          </ac:spMkLst>
        </pc:spChg>
        <pc:spChg chg="del mod">
          <ac:chgData name="Amandine Derbes" userId="e4fc15f6-7717-40cf-9ae2-2664119b6499" providerId="ADAL" clId="{D823C4D6-4829-4C97-ABD0-7EA028AFDB80}" dt="2023-03-28T13:27:21.079" v="407" actId="478"/>
          <ac:spMkLst>
            <pc:docMk/>
            <pc:sldMk cId="3806826367" sldId="316"/>
            <ac:spMk id="6" creationId="{03E70044-65ED-3E8B-DC36-7488D8E6369B}"/>
          </ac:spMkLst>
        </pc:spChg>
        <pc:spChg chg="mod">
          <ac:chgData name="Amandine Derbes" userId="e4fc15f6-7717-40cf-9ae2-2664119b6499" providerId="ADAL" clId="{D823C4D6-4829-4C97-ABD0-7EA028AFDB80}" dt="2023-03-28T13:26:41.893" v="361" actId="1076"/>
          <ac:spMkLst>
            <pc:docMk/>
            <pc:sldMk cId="3806826367" sldId="316"/>
            <ac:spMk id="25" creationId="{F80BE4DF-8D71-77A0-7B5A-E550EA3B7EA7}"/>
          </ac:spMkLst>
        </pc:spChg>
        <pc:spChg chg="mod">
          <ac:chgData name="Amandine Derbes" userId="e4fc15f6-7717-40cf-9ae2-2664119b6499" providerId="ADAL" clId="{D823C4D6-4829-4C97-ABD0-7EA028AFDB80}" dt="2023-03-31T13:36:57.626" v="963" actId="1076"/>
          <ac:spMkLst>
            <pc:docMk/>
            <pc:sldMk cId="3806826367" sldId="316"/>
            <ac:spMk id="39" creationId="{91EA7A06-F773-93CA-96F6-9DCE6ADCA80D}"/>
          </ac:spMkLst>
        </pc:spChg>
        <pc:spChg chg="mod">
          <ac:chgData name="Amandine Derbes" userId="e4fc15f6-7717-40cf-9ae2-2664119b6499" providerId="ADAL" clId="{D823C4D6-4829-4C97-ABD0-7EA028AFDB80}" dt="2023-03-31T13:36:57.626" v="963" actId="1076"/>
          <ac:spMkLst>
            <pc:docMk/>
            <pc:sldMk cId="3806826367" sldId="316"/>
            <ac:spMk id="45" creationId="{0E996F36-3719-2826-0700-E6EA3A34CA09}"/>
          </ac:spMkLst>
        </pc:spChg>
        <pc:spChg chg="del">
          <ac:chgData name="Amandine Derbes" userId="e4fc15f6-7717-40cf-9ae2-2664119b6499" providerId="ADAL" clId="{D823C4D6-4829-4C97-ABD0-7EA028AFDB80}" dt="2023-03-28T13:26:31.319" v="359" actId="478"/>
          <ac:spMkLst>
            <pc:docMk/>
            <pc:sldMk cId="3806826367" sldId="316"/>
            <ac:spMk id="46" creationId="{40336027-CFC9-4310-3BDD-52263747160C}"/>
          </ac:spMkLst>
        </pc:spChg>
        <pc:spChg chg="mod">
          <ac:chgData name="Amandine Derbes" userId="e4fc15f6-7717-40cf-9ae2-2664119b6499" providerId="ADAL" clId="{D823C4D6-4829-4C97-ABD0-7EA028AFDB80}" dt="2023-03-31T13:36:57.626" v="963" actId="1076"/>
          <ac:spMkLst>
            <pc:docMk/>
            <pc:sldMk cId="3806826367" sldId="316"/>
            <ac:spMk id="47" creationId="{029C0BAF-B44D-0284-86E8-49B215E304B9}"/>
          </ac:spMkLst>
        </pc:spChg>
        <pc:spChg chg="mod">
          <ac:chgData name="Amandine Derbes" userId="e4fc15f6-7717-40cf-9ae2-2664119b6499" providerId="ADAL" clId="{D823C4D6-4829-4C97-ABD0-7EA028AFDB80}" dt="2023-03-28T13:27:10.557" v="405" actId="20577"/>
          <ac:spMkLst>
            <pc:docMk/>
            <pc:sldMk cId="3806826367" sldId="316"/>
            <ac:spMk id="49" creationId="{B50F32A5-B569-188B-C863-0F075CED63DF}"/>
          </ac:spMkLst>
        </pc:spChg>
        <pc:spChg chg="mod">
          <ac:chgData name="Amandine Derbes" userId="e4fc15f6-7717-40cf-9ae2-2664119b6499" providerId="ADAL" clId="{D823C4D6-4829-4C97-ABD0-7EA028AFDB80}" dt="2023-03-28T13:18:34.696" v="343" actId="1076"/>
          <ac:spMkLst>
            <pc:docMk/>
            <pc:sldMk cId="3806826367" sldId="316"/>
            <ac:spMk id="50" creationId="{18BC7213-1DC4-AD9F-BEF0-C41457109F75}"/>
          </ac:spMkLst>
        </pc:spChg>
        <pc:picChg chg="del">
          <ac:chgData name="Amandine Derbes" userId="e4fc15f6-7717-40cf-9ae2-2664119b6499" providerId="ADAL" clId="{D823C4D6-4829-4C97-ABD0-7EA028AFDB80}" dt="2023-03-28T13:27:21.612" v="408" actId="478"/>
          <ac:picMkLst>
            <pc:docMk/>
            <pc:sldMk cId="3806826367" sldId="316"/>
            <ac:picMk id="2" creationId="{C353BB59-7582-5E18-3BC5-ADC3795CC8AC}"/>
          </ac:picMkLst>
        </pc:picChg>
        <pc:picChg chg="del">
          <ac:chgData name="Amandine Derbes" userId="e4fc15f6-7717-40cf-9ae2-2664119b6499" providerId="ADAL" clId="{D823C4D6-4829-4C97-ABD0-7EA028AFDB80}" dt="2023-03-28T13:14:49.446" v="335" actId="478"/>
          <ac:picMkLst>
            <pc:docMk/>
            <pc:sldMk cId="3806826367" sldId="316"/>
            <ac:picMk id="3" creationId="{C7FF5788-F585-D388-81CA-F0400FFD5569}"/>
          </ac:picMkLst>
        </pc:picChg>
        <pc:picChg chg="add mod ord">
          <ac:chgData name="Amandine Derbes" userId="e4fc15f6-7717-40cf-9ae2-2664119b6499" providerId="ADAL" clId="{D823C4D6-4829-4C97-ABD0-7EA028AFDB80}" dt="2023-03-28T13:15:08.372" v="341" actId="167"/>
          <ac:picMkLst>
            <pc:docMk/>
            <pc:sldMk cId="3806826367" sldId="316"/>
            <ac:picMk id="7" creationId="{4DAE0C4B-A777-7331-F293-E4A593E69005}"/>
          </ac:picMkLst>
        </pc:picChg>
        <pc:cxnChg chg="mod">
          <ac:chgData name="Amandine Derbes" userId="e4fc15f6-7717-40cf-9ae2-2664119b6499" providerId="ADAL" clId="{D823C4D6-4829-4C97-ABD0-7EA028AFDB80}" dt="2023-03-28T13:18:31.388" v="342" actId="1076"/>
          <ac:cxnSpMkLst>
            <pc:docMk/>
            <pc:sldMk cId="3806826367" sldId="316"/>
            <ac:cxnSpMk id="10" creationId="{65C2A0D0-C078-9BCC-B2AB-BDDA5C6D8333}"/>
          </ac:cxnSpMkLst>
        </pc:cxnChg>
        <pc:cxnChg chg="mod">
          <ac:chgData name="Amandine Derbes" userId="e4fc15f6-7717-40cf-9ae2-2664119b6499" providerId="ADAL" clId="{D823C4D6-4829-4C97-ABD0-7EA028AFDB80}" dt="2023-03-28T13:26:59.389" v="365" actId="1076"/>
          <ac:cxnSpMkLst>
            <pc:docMk/>
            <pc:sldMk cId="3806826367" sldId="316"/>
            <ac:cxnSpMk id="11" creationId="{2313C563-8F54-C961-EAA4-0F1B89DA64FD}"/>
          </ac:cxnSpMkLst>
        </pc:cxnChg>
        <pc:cxnChg chg="mod">
          <ac:chgData name="Amandine Derbes" userId="e4fc15f6-7717-40cf-9ae2-2664119b6499" providerId="ADAL" clId="{D823C4D6-4829-4C97-ABD0-7EA028AFDB80}" dt="2023-03-28T13:26:49.573" v="363" actId="1076"/>
          <ac:cxnSpMkLst>
            <pc:docMk/>
            <pc:sldMk cId="3806826367" sldId="316"/>
            <ac:cxnSpMk id="19" creationId="{B3086287-2B42-D6CD-CB9B-6CF4CB898F39}"/>
          </ac:cxnSpMkLst>
        </pc:cxnChg>
        <pc:cxnChg chg="mod">
          <ac:chgData name="Amandine Derbes" userId="e4fc15f6-7717-40cf-9ae2-2664119b6499" providerId="ADAL" clId="{D823C4D6-4829-4C97-ABD0-7EA028AFDB80}" dt="2023-03-28T13:26:39.132" v="360" actId="1076"/>
          <ac:cxnSpMkLst>
            <pc:docMk/>
            <pc:sldMk cId="3806826367" sldId="316"/>
            <ac:cxnSpMk id="20" creationId="{70512C4A-B827-4203-D75C-FCD23A9FF050}"/>
          </ac:cxnSpMkLst>
        </pc:cxnChg>
        <pc:cxnChg chg="mod">
          <ac:chgData name="Amandine Derbes" userId="e4fc15f6-7717-40cf-9ae2-2664119b6499" providerId="ADAL" clId="{D823C4D6-4829-4C97-ABD0-7EA028AFDB80}" dt="2023-03-28T13:26:13.255" v="354" actId="1076"/>
          <ac:cxnSpMkLst>
            <pc:docMk/>
            <pc:sldMk cId="3806826367" sldId="316"/>
            <ac:cxnSpMk id="40" creationId="{F271F0B9-73E1-4A7C-EE57-6C806253791D}"/>
          </ac:cxnSpMkLst>
        </pc:cxnChg>
        <pc:cxnChg chg="mod">
          <ac:chgData name="Amandine Derbes" userId="e4fc15f6-7717-40cf-9ae2-2664119b6499" providerId="ADAL" clId="{D823C4D6-4829-4C97-ABD0-7EA028AFDB80}" dt="2023-03-28T13:26:25.406" v="357" actId="1076"/>
          <ac:cxnSpMkLst>
            <pc:docMk/>
            <pc:sldMk cId="3806826367" sldId="316"/>
            <ac:cxnSpMk id="41" creationId="{0B90F0EB-6B7D-9654-66DB-E91DA65DC44C}"/>
          </ac:cxnSpMkLst>
        </pc:cxnChg>
        <pc:cxnChg chg="mod">
          <ac:chgData name="Amandine Derbes" userId="e4fc15f6-7717-40cf-9ae2-2664119b6499" providerId="ADAL" clId="{D823C4D6-4829-4C97-ABD0-7EA028AFDB80}" dt="2023-03-28T13:26:03.248" v="352" actId="1038"/>
          <ac:cxnSpMkLst>
            <pc:docMk/>
            <pc:sldMk cId="3806826367" sldId="316"/>
            <ac:cxnSpMk id="42" creationId="{1E1C8F13-230D-C3DC-25E7-622986931A86}"/>
          </ac:cxnSpMkLst>
        </pc:cxnChg>
        <pc:cxnChg chg="del">
          <ac:chgData name="Amandine Derbes" userId="e4fc15f6-7717-40cf-9ae2-2664119b6499" providerId="ADAL" clId="{D823C4D6-4829-4C97-ABD0-7EA028AFDB80}" dt="2023-03-28T13:26:30.718" v="358" actId="478"/>
          <ac:cxnSpMkLst>
            <pc:docMk/>
            <pc:sldMk cId="3806826367" sldId="316"/>
            <ac:cxnSpMk id="43" creationId="{2B6AD0C2-DD35-EB76-0CD1-DC88A39B728D}"/>
          </ac:cxnSpMkLst>
        </pc:cxnChg>
      </pc:sldChg>
      <pc:sldChg chg="addSp delSp modSp add mod">
        <pc:chgData name="Amandine Derbes" userId="e4fc15f6-7717-40cf-9ae2-2664119b6499" providerId="ADAL" clId="{D823C4D6-4829-4C97-ABD0-7EA028AFDB80}" dt="2023-03-28T14:15:21.619" v="466" actId="20577"/>
        <pc:sldMkLst>
          <pc:docMk/>
          <pc:sldMk cId="2290015618" sldId="317"/>
        </pc:sldMkLst>
        <pc:spChg chg="mod">
          <ac:chgData name="Amandine Derbes" userId="e4fc15f6-7717-40cf-9ae2-2664119b6499" providerId="ADAL" clId="{D823C4D6-4829-4C97-ABD0-7EA028AFDB80}" dt="2023-03-28T14:14:56.565" v="437" actId="1076"/>
          <ac:spMkLst>
            <pc:docMk/>
            <pc:sldMk cId="2290015618" sldId="317"/>
            <ac:spMk id="6" creationId="{30D87AEB-E52C-D466-7743-FE950C4918FA}"/>
          </ac:spMkLst>
        </pc:spChg>
        <pc:spChg chg="mod">
          <ac:chgData name="Amandine Derbes" userId="e4fc15f6-7717-40cf-9ae2-2664119b6499" providerId="ADAL" clId="{D823C4D6-4829-4C97-ABD0-7EA028AFDB80}" dt="2023-03-28T14:15:15.586" v="458" actId="20577"/>
          <ac:spMkLst>
            <pc:docMk/>
            <pc:sldMk cId="2290015618" sldId="317"/>
            <ac:spMk id="7" creationId="{CFAD329A-AF8C-2D4E-00C8-AEAEB93B3B30}"/>
          </ac:spMkLst>
        </pc:spChg>
        <pc:spChg chg="mod">
          <ac:chgData name="Amandine Derbes" userId="e4fc15f6-7717-40cf-9ae2-2664119b6499" providerId="ADAL" clId="{D823C4D6-4829-4C97-ABD0-7EA028AFDB80}" dt="2023-03-28T14:15:21.619" v="466" actId="20577"/>
          <ac:spMkLst>
            <pc:docMk/>
            <pc:sldMk cId="2290015618" sldId="317"/>
            <ac:spMk id="17" creationId="{5335EE7A-C937-4BDE-9F5D-60F8B4430FED}"/>
          </ac:spMkLst>
        </pc:spChg>
        <pc:picChg chg="add mod ord">
          <ac:chgData name="Amandine Derbes" userId="e4fc15f6-7717-40cf-9ae2-2664119b6499" providerId="ADAL" clId="{D823C4D6-4829-4C97-ABD0-7EA028AFDB80}" dt="2023-03-28T14:14:59.927" v="438" actId="1076"/>
          <ac:picMkLst>
            <pc:docMk/>
            <pc:sldMk cId="2290015618" sldId="317"/>
            <ac:picMk id="3" creationId="{643EF929-05FB-7917-7444-E004ECDF11AE}"/>
          </ac:picMkLst>
        </pc:picChg>
        <pc:picChg chg="del">
          <ac:chgData name="Amandine Derbes" userId="e4fc15f6-7717-40cf-9ae2-2664119b6499" providerId="ADAL" clId="{D823C4D6-4829-4C97-ABD0-7EA028AFDB80}" dt="2023-03-28T14:14:43.236" v="430" actId="478"/>
          <ac:picMkLst>
            <pc:docMk/>
            <pc:sldMk cId="2290015618" sldId="317"/>
            <ac:picMk id="11" creationId="{D8DA9104-838B-E925-5EA5-93140FC50FAE}"/>
          </ac:picMkLst>
        </pc:picChg>
      </pc:sldChg>
      <pc:sldChg chg="addSp delSp modSp add mod">
        <pc:chgData name="Amandine Derbes" userId="e4fc15f6-7717-40cf-9ae2-2664119b6499" providerId="ADAL" clId="{D823C4D6-4829-4C97-ABD0-7EA028AFDB80}" dt="2023-03-28T14:18:58.183" v="561" actId="20577"/>
        <pc:sldMkLst>
          <pc:docMk/>
          <pc:sldMk cId="2424094709" sldId="318"/>
        </pc:sldMkLst>
        <pc:spChg chg="mod">
          <ac:chgData name="Amandine Derbes" userId="e4fc15f6-7717-40cf-9ae2-2664119b6499" providerId="ADAL" clId="{D823C4D6-4829-4C97-ABD0-7EA028AFDB80}" dt="2023-03-28T14:16:57.607" v="503" actId="20577"/>
          <ac:spMkLst>
            <pc:docMk/>
            <pc:sldMk cId="2424094709" sldId="318"/>
            <ac:spMk id="4" creationId="{5B42558C-85A3-E764-01DF-AD8867650105}"/>
          </ac:spMkLst>
        </pc:spChg>
        <pc:spChg chg="add mod">
          <ac:chgData name="Amandine Derbes" userId="e4fc15f6-7717-40cf-9ae2-2664119b6499" providerId="ADAL" clId="{D823C4D6-4829-4C97-ABD0-7EA028AFDB80}" dt="2023-03-28T14:18:58.183" v="561" actId="20577"/>
          <ac:spMkLst>
            <pc:docMk/>
            <pc:sldMk cId="2424094709" sldId="318"/>
            <ac:spMk id="7" creationId="{FF4CC3C7-B98D-5FE1-D4B7-40E9346B285E}"/>
          </ac:spMkLst>
        </pc:spChg>
        <pc:spChg chg="mod topLvl">
          <ac:chgData name="Amandine Derbes" userId="e4fc15f6-7717-40cf-9ae2-2664119b6499" providerId="ADAL" clId="{D823C4D6-4829-4C97-ABD0-7EA028AFDB80}" dt="2023-03-28T14:17:52.228" v="509" actId="165"/>
          <ac:spMkLst>
            <pc:docMk/>
            <pc:sldMk cId="2424094709" sldId="318"/>
            <ac:spMk id="9" creationId="{D6BDAF48-3BFE-90A3-0E6F-275730A77748}"/>
          </ac:spMkLst>
        </pc:spChg>
        <pc:spChg chg="mod">
          <ac:chgData name="Amandine Derbes" userId="e4fc15f6-7717-40cf-9ae2-2664119b6499" providerId="ADAL" clId="{D823C4D6-4829-4C97-ABD0-7EA028AFDB80}" dt="2023-03-28T14:16:48.310" v="468" actId="1076"/>
          <ac:spMkLst>
            <pc:docMk/>
            <pc:sldMk cId="2424094709" sldId="318"/>
            <ac:spMk id="17" creationId="{5335EE7A-C937-4BDE-9F5D-60F8B4430FED}"/>
          </ac:spMkLst>
        </pc:spChg>
        <pc:spChg chg="mod topLvl">
          <ac:chgData name="Amandine Derbes" userId="e4fc15f6-7717-40cf-9ae2-2664119b6499" providerId="ADAL" clId="{D823C4D6-4829-4C97-ABD0-7EA028AFDB80}" dt="2023-03-28T14:18:38.081" v="523" actId="1035"/>
          <ac:spMkLst>
            <pc:docMk/>
            <pc:sldMk cId="2424094709" sldId="318"/>
            <ac:spMk id="25" creationId="{F80BE4DF-8D71-77A0-7B5A-E550EA3B7EA7}"/>
          </ac:spMkLst>
        </pc:spChg>
        <pc:spChg chg="mod topLvl">
          <ac:chgData name="Amandine Derbes" userId="e4fc15f6-7717-40cf-9ae2-2664119b6499" providerId="ADAL" clId="{D823C4D6-4829-4C97-ABD0-7EA028AFDB80}" dt="2023-03-28T14:17:52.228" v="509" actId="165"/>
          <ac:spMkLst>
            <pc:docMk/>
            <pc:sldMk cId="2424094709" sldId="318"/>
            <ac:spMk id="44" creationId="{06123C3A-9B41-E24F-CD44-2926A8A29216}"/>
          </ac:spMkLst>
        </pc:spChg>
        <pc:spChg chg="mod">
          <ac:chgData name="Amandine Derbes" userId="e4fc15f6-7717-40cf-9ae2-2664119b6499" providerId="ADAL" clId="{D823C4D6-4829-4C97-ABD0-7EA028AFDB80}" dt="2023-03-28T14:16:48.310" v="468" actId="1076"/>
          <ac:spMkLst>
            <pc:docMk/>
            <pc:sldMk cId="2424094709" sldId="318"/>
            <ac:spMk id="86" creationId="{68CFEA7B-46AD-4D2F-97C1-5A30136CC575}"/>
          </ac:spMkLst>
        </pc:spChg>
        <pc:spChg chg="mod">
          <ac:chgData name="Amandine Derbes" userId="e4fc15f6-7717-40cf-9ae2-2664119b6499" providerId="ADAL" clId="{D823C4D6-4829-4C97-ABD0-7EA028AFDB80}" dt="2023-03-28T14:16:48.310" v="468" actId="1076"/>
          <ac:spMkLst>
            <pc:docMk/>
            <pc:sldMk cId="2424094709" sldId="318"/>
            <ac:spMk id="87" creationId="{DF614A5C-C323-478F-8B6D-8ACAF34D20B9}"/>
          </ac:spMkLst>
        </pc:spChg>
        <pc:grpChg chg="mod">
          <ac:chgData name="Amandine Derbes" userId="e4fc15f6-7717-40cf-9ae2-2664119b6499" providerId="ADAL" clId="{D823C4D6-4829-4C97-ABD0-7EA028AFDB80}" dt="2023-03-28T14:16:48.310" v="468" actId="1076"/>
          <ac:grpSpMkLst>
            <pc:docMk/>
            <pc:sldMk cId="2424094709" sldId="318"/>
            <ac:grpSpMk id="13" creationId="{F86BA991-C1B4-4C72-B056-C9E4467F2902}"/>
          </ac:grpSpMkLst>
        </pc:grpChg>
        <pc:grpChg chg="del mod">
          <ac:chgData name="Amandine Derbes" userId="e4fc15f6-7717-40cf-9ae2-2664119b6499" providerId="ADAL" clId="{D823C4D6-4829-4C97-ABD0-7EA028AFDB80}" dt="2023-03-28T14:17:52.228" v="509" actId="165"/>
          <ac:grpSpMkLst>
            <pc:docMk/>
            <pc:sldMk cId="2424094709" sldId="318"/>
            <ac:grpSpMk id="14" creationId="{007DA8D1-0BFB-10F3-5692-7A58A79732FA}"/>
          </ac:grpSpMkLst>
        </pc:grpChg>
        <pc:grpChg chg="mod">
          <ac:chgData name="Amandine Derbes" userId="e4fc15f6-7717-40cf-9ae2-2664119b6499" providerId="ADAL" clId="{D823C4D6-4829-4C97-ABD0-7EA028AFDB80}" dt="2023-03-28T14:16:48.310" v="468" actId="1076"/>
          <ac:grpSpMkLst>
            <pc:docMk/>
            <pc:sldMk cId="2424094709" sldId="318"/>
            <ac:grpSpMk id="84" creationId="{4FD65CC8-ECD8-46E7-AD15-381A5D3D412E}"/>
          </ac:grpSpMkLst>
        </pc:grpChg>
        <pc:picChg chg="add mod">
          <ac:chgData name="Amandine Derbes" userId="e4fc15f6-7717-40cf-9ae2-2664119b6499" providerId="ADAL" clId="{D823C4D6-4829-4C97-ABD0-7EA028AFDB80}" dt="2023-03-28T14:17:03.788" v="506" actId="1076"/>
          <ac:picMkLst>
            <pc:docMk/>
            <pc:sldMk cId="2424094709" sldId="318"/>
            <ac:picMk id="3" creationId="{FD3416AB-71C6-F37A-1618-4A8EDDC4DABC}"/>
          </ac:picMkLst>
        </pc:picChg>
        <pc:picChg chg="del">
          <ac:chgData name="Amandine Derbes" userId="e4fc15f6-7717-40cf-9ae2-2664119b6499" providerId="ADAL" clId="{D823C4D6-4829-4C97-ABD0-7EA028AFDB80}" dt="2023-03-28T14:16:59.411" v="504" actId="478"/>
          <ac:picMkLst>
            <pc:docMk/>
            <pc:sldMk cId="2424094709" sldId="318"/>
            <ac:picMk id="5" creationId="{CCE97146-8816-BADF-2285-FB4172473BDE}"/>
          </ac:picMkLst>
        </pc:picChg>
        <pc:cxnChg chg="add mod">
          <ac:chgData name="Amandine Derbes" userId="e4fc15f6-7717-40cf-9ae2-2664119b6499" providerId="ADAL" clId="{D823C4D6-4829-4C97-ABD0-7EA028AFDB80}" dt="2023-03-28T14:18:48.486" v="525" actId="1076"/>
          <ac:cxnSpMkLst>
            <pc:docMk/>
            <pc:sldMk cId="2424094709" sldId="318"/>
            <ac:cxnSpMk id="6" creationId="{E54C193C-E74E-64A5-58FD-A5CFED38C105}"/>
          </ac:cxnSpMkLst>
        </pc:cxnChg>
        <pc:cxnChg chg="mod topLvl">
          <ac:chgData name="Amandine Derbes" userId="e4fc15f6-7717-40cf-9ae2-2664119b6499" providerId="ADAL" clId="{D823C4D6-4829-4C97-ABD0-7EA028AFDB80}" dt="2023-03-28T14:18:13.755" v="513" actId="1076"/>
          <ac:cxnSpMkLst>
            <pc:docMk/>
            <pc:sldMk cId="2424094709" sldId="318"/>
            <ac:cxnSpMk id="20" creationId="{70512C4A-B827-4203-D75C-FCD23A9FF050}"/>
          </ac:cxnSpMkLst>
        </pc:cxnChg>
        <pc:cxnChg chg="mod topLvl">
          <ac:chgData name="Amandine Derbes" userId="e4fc15f6-7717-40cf-9ae2-2664119b6499" providerId="ADAL" clId="{D823C4D6-4829-4C97-ABD0-7EA028AFDB80}" dt="2023-03-28T14:17:52.228" v="509" actId="165"/>
          <ac:cxnSpMkLst>
            <pc:docMk/>
            <pc:sldMk cId="2424094709" sldId="318"/>
            <ac:cxnSpMk id="40" creationId="{F271F0B9-73E1-4A7C-EE57-6C806253791D}"/>
          </ac:cxnSpMkLst>
        </pc:cxnChg>
        <pc:cxnChg chg="mod topLvl">
          <ac:chgData name="Amandine Derbes" userId="e4fc15f6-7717-40cf-9ae2-2664119b6499" providerId="ADAL" clId="{D823C4D6-4829-4C97-ABD0-7EA028AFDB80}" dt="2023-03-28T14:17:58.222" v="510" actId="1076"/>
          <ac:cxnSpMkLst>
            <pc:docMk/>
            <pc:sldMk cId="2424094709" sldId="318"/>
            <ac:cxnSpMk id="43" creationId="{2B6AD0C2-DD35-EB76-0CD1-DC88A39B728D}"/>
          </ac:cxnSpMkLst>
        </pc:cxnChg>
      </pc:sldChg>
      <pc:sldChg chg="addSp delSp modSp add mod">
        <pc:chgData name="Amandine Derbes" userId="e4fc15f6-7717-40cf-9ae2-2664119b6499" providerId="ADAL" clId="{D823C4D6-4829-4C97-ABD0-7EA028AFDB80}" dt="2023-03-28T14:24:14.763" v="791" actId="20577"/>
        <pc:sldMkLst>
          <pc:docMk/>
          <pc:sldMk cId="1779093330" sldId="319"/>
        </pc:sldMkLst>
        <pc:spChg chg="mod">
          <ac:chgData name="Amandine Derbes" userId="e4fc15f6-7717-40cf-9ae2-2664119b6499" providerId="ADAL" clId="{D823C4D6-4829-4C97-ABD0-7EA028AFDB80}" dt="2023-03-28T14:22:47.161" v="673" actId="20577"/>
          <ac:spMkLst>
            <pc:docMk/>
            <pc:sldMk cId="1779093330" sldId="319"/>
            <ac:spMk id="4" creationId="{5B42558C-85A3-E764-01DF-AD8867650105}"/>
          </ac:spMkLst>
        </pc:spChg>
        <pc:spChg chg="mod">
          <ac:chgData name="Amandine Derbes" userId="e4fc15f6-7717-40cf-9ae2-2664119b6499" providerId="ADAL" clId="{D823C4D6-4829-4C97-ABD0-7EA028AFDB80}" dt="2023-03-28T14:23:37.062" v="743" actId="1076"/>
          <ac:spMkLst>
            <pc:docMk/>
            <pc:sldMk cId="1779093330" sldId="319"/>
            <ac:spMk id="9" creationId="{D6BDAF48-3BFE-90A3-0E6F-275730A77748}"/>
          </ac:spMkLst>
        </pc:spChg>
        <pc:spChg chg="mod">
          <ac:chgData name="Amandine Derbes" userId="e4fc15f6-7717-40cf-9ae2-2664119b6499" providerId="ADAL" clId="{D823C4D6-4829-4C97-ABD0-7EA028AFDB80}" dt="2023-03-28T14:24:14.763" v="791" actId="20577"/>
          <ac:spMkLst>
            <pc:docMk/>
            <pc:sldMk cId="1779093330" sldId="319"/>
            <ac:spMk id="25" creationId="{F80BE4DF-8D71-77A0-7B5A-E550EA3B7EA7}"/>
          </ac:spMkLst>
        </pc:spChg>
        <pc:spChg chg="mod">
          <ac:chgData name="Amandine Derbes" userId="e4fc15f6-7717-40cf-9ae2-2664119b6499" providerId="ADAL" clId="{D823C4D6-4829-4C97-ABD0-7EA028AFDB80}" dt="2023-03-28T14:23:29.149" v="741" actId="1076"/>
          <ac:spMkLst>
            <pc:docMk/>
            <pc:sldMk cId="1779093330" sldId="319"/>
            <ac:spMk id="44" creationId="{06123C3A-9B41-E24F-CD44-2926A8A29216}"/>
          </ac:spMkLst>
        </pc:spChg>
        <pc:spChg chg="del">
          <ac:chgData name="Amandine Derbes" userId="e4fc15f6-7717-40cf-9ae2-2664119b6499" providerId="ADAL" clId="{D823C4D6-4829-4C97-ABD0-7EA028AFDB80}" dt="2023-03-28T14:23:50.403" v="745" actId="478"/>
          <ac:spMkLst>
            <pc:docMk/>
            <pc:sldMk cId="1779093330" sldId="319"/>
            <ac:spMk id="48" creationId="{A367F8CF-3527-C1CD-1B08-D36BB2AA2351}"/>
          </ac:spMkLst>
        </pc:spChg>
        <pc:picChg chg="del">
          <ac:chgData name="Amandine Derbes" userId="e4fc15f6-7717-40cf-9ae2-2664119b6499" providerId="ADAL" clId="{D823C4D6-4829-4C97-ABD0-7EA028AFDB80}" dt="2023-03-28T14:22:12.463" v="616" actId="478"/>
          <ac:picMkLst>
            <pc:docMk/>
            <pc:sldMk cId="1779093330" sldId="319"/>
            <ac:picMk id="2" creationId="{4CC013F1-D28D-D108-02F9-847DD1A0AD3C}"/>
          </ac:picMkLst>
        </pc:picChg>
        <pc:picChg chg="add mod">
          <ac:chgData name="Amandine Derbes" userId="e4fc15f6-7717-40cf-9ae2-2664119b6499" providerId="ADAL" clId="{D823C4D6-4829-4C97-ABD0-7EA028AFDB80}" dt="2023-03-28T14:22:16.868" v="618" actId="1076"/>
          <ac:picMkLst>
            <pc:docMk/>
            <pc:sldMk cId="1779093330" sldId="319"/>
            <ac:picMk id="5" creationId="{298B7EB3-49AB-AFD4-DEF2-27F9E0693561}"/>
          </ac:picMkLst>
        </pc:picChg>
        <pc:cxnChg chg="del">
          <ac:chgData name="Amandine Derbes" userId="e4fc15f6-7717-40cf-9ae2-2664119b6499" providerId="ADAL" clId="{D823C4D6-4829-4C97-ABD0-7EA028AFDB80}" dt="2023-03-28T14:23:51.288" v="746" actId="478"/>
          <ac:cxnSpMkLst>
            <pc:docMk/>
            <pc:sldMk cId="1779093330" sldId="319"/>
            <ac:cxnSpMk id="19" creationId="{B3086287-2B42-D6CD-CB9B-6CF4CB898F39}"/>
          </ac:cxnSpMkLst>
        </pc:cxnChg>
        <pc:cxnChg chg="mod">
          <ac:chgData name="Amandine Derbes" userId="e4fc15f6-7717-40cf-9ae2-2664119b6499" providerId="ADAL" clId="{D823C4D6-4829-4C97-ABD0-7EA028AFDB80}" dt="2023-03-28T14:23:53.538" v="747" actId="1076"/>
          <ac:cxnSpMkLst>
            <pc:docMk/>
            <pc:sldMk cId="1779093330" sldId="319"/>
            <ac:cxnSpMk id="20" creationId="{70512C4A-B827-4203-D75C-FCD23A9FF050}"/>
          </ac:cxnSpMkLst>
        </pc:cxnChg>
        <pc:cxnChg chg="mod">
          <ac:chgData name="Amandine Derbes" userId="e4fc15f6-7717-40cf-9ae2-2664119b6499" providerId="ADAL" clId="{D823C4D6-4829-4C97-ABD0-7EA028AFDB80}" dt="2023-03-28T14:23:33.625" v="742" actId="1076"/>
          <ac:cxnSpMkLst>
            <pc:docMk/>
            <pc:sldMk cId="1779093330" sldId="319"/>
            <ac:cxnSpMk id="40" creationId="{F271F0B9-73E1-4A7C-EE57-6C806253791D}"/>
          </ac:cxnSpMkLst>
        </pc:cxnChg>
        <pc:cxnChg chg="mod">
          <ac:chgData name="Amandine Derbes" userId="e4fc15f6-7717-40cf-9ae2-2664119b6499" providerId="ADAL" clId="{D823C4D6-4829-4C97-ABD0-7EA028AFDB80}" dt="2023-03-28T14:23:40.434" v="744" actId="1076"/>
          <ac:cxnSpMkLst>
            <pc:docMk/>
            <pc:sldMk cId="1779093330" sldId="319"/>
            <ac:cxnSpMk id="43" creationId="{2B6AD0C2-DD35-EB76-0CD1-DC88A39B728D}"/>
          </ac:cxnSpMkLst>
        </pc:cxnChg>
      </pc:sldChg>
      <pc:sldChg chg="add del">
        <pc:chgData name="Amandine Derbes" userId="e4fc15f6-7717-40cf-9ae2-2664119b6499" providerId="ADAL" clId="{D823C4D6-4829-4C97-ABD0-7EA028AFDB80}" dt="2023-03-28T14:24:29.909" v="792" actId="47"/>
        <pc:sldMkLst>
          <pc:docMk/>
          <pc:sldMk cId="3304738194" sldId="320"/>
        </pc:sldMkLst>
      </pc:sldChg>
      <pc:sldChg chg="add del">
        <pc:chgData name="Amandine Derbes" userId="e4fc15f6-7717-40cf-9ae2-2664119b6499" providerId="ADAL" clId="{D823C4D6-4829-4C97-ABD0-7EA028AFDB80}" dt="2023-03-28T14:24:31.227" v="793" actId="47"/>
        <pc:sldMkLst>
          <pc:docMk/>
          <pc:sldMk cId="3168288256" sldId="321"/>
        </pc:sldMkLst>
      </pc:sldChg>
      <pc:sldChg chg="add del">
        <pc:chgData name="Amandine Derbes" userId="e4fc15f6-7717-40cf-9ae2-2664119b6499" providerId="ADAL" clId="{D823C4D6-4829-4C97-ABD0-7EA028AFDB80}" dt="2023-03-28T14:24:34.986" v="794" actId="47"/>
        <pc:sldMkLst>
          <pc:docMk/>
          <pc:sldMk cId="1289198119" sldId="322"/>
        </pc:sldMkLst>
      </pc:sldChg>
      <pc:sldChg chg="addSp delSp modSp add mod">
        <pc:chgData name="Amandine Derbes" userId="e4fc15f6-7717-40cf-9ae2-2664119b6499" providerId="ADAL" clId="{D823C4D6-4829-4C97-ABD0-7EA028AFDB80}" dt="2023-03-31T13:35:48.060" v="941" actId="20577"/>
        <pc:sldMkLst>
          <pc:docMk/>
          <pc:sldMk cId="1637285349" sldId="323"/>
        </pc:sldMkLst>
        <pc:spChg chg="add del mod">
          <ac:chgData name="Amandine Derbes" userId="e4fc15f6-7717-40cf-9ae2-2664119b6499" providerId="ADAL" clId="{D823C4D6-4829-4C97-ABD0-7EA028AFDB80}" dt="2023-03-28T14:25:52.042" v="805" actId="478"/>
          <ac:spMkLst>
            <pc:docMk/>
            <pc:sldMk cId="1637285349" sldId="323"/>
            <ac:spMk id="10" creationId="{0D20798B-CB2F-F6B7-45EB-3278C8979BCE}"/>
          </ac:spMkLst>
        </pc:spChg>
        <pc:spChg chg="mod">
          <ac:chgData name="Amandine Derbes" userId="e4fc15f6-7717-40cf-9ae2-2664119b6499" providerId="ADAL" clId="{D823C4D6-4829-4C97-ABD0-7EA028AFDB80}" dt="2023-03-31T13:35:48.060" v="941" actId="20577"/>
          <ac:spMkLst>
            <pc:docMk/>
            <pc:sldMk cId="1637285349" sldId="323"/>
            <ac:spMk id="17" creationId="{5335EE7A-C937-4BDE-9F5D-60F8B4430FED}"/>
          </ac:spMkLst>
        </pc:spChg>
        <pc:spChg chg="del">
          <ac:chgData name="Amandine Derbes" userId="e4fc15f6-7717-40cf-9ae2-2664119b6499" providerId="ADAL" clId="{D823C4D6-4829-4C97-ABD0-7EA028AFDB80}" dt="2023-03-28T14:25:49.004" v="804" actId="478"/>
          <ac:spMkLst>
            <pc:docMk/>
            <pc:sldMk cId="1637285349" sldId="323"/>
            <ac:spMk id="32" creationId="{B528013D-FCBA-49BE-9C7F-CB6A6DDAA2E9}"/>
          </ac:spMkLst>
        </pc:spChg>
        <pc:picChg chg="del">
          <ac:chgData name="Amandine Derbes" userId="e4fc15f6-7717-40cf-9ae2-2664119b6499" providerId="ADAL" clId="{D823C4D6-4829-4C97-ABD0-7EA028AFDB80}" dt="2023-03-28T14:25:25.288" v="795" actId="478"/>
          <ac:picMkLst>
            <pc:docMk/>
            <pc:sldMk cId="1637285349" sldId="323"/>
            <ac:picMk id="6" creationId="{89000115-1039-549D-32C4-63CD2528C837}"/>
          </ac:picMkLst>
        </pc:picChg>
        <pc:picChg chg="add mod ord">
          <ac:chgData name="Amandine Derbes" userId="e4fc15f6-7717-40cf-9ae2-2664119b6499" providerId="ADAL" clId="{D823C4D6-4829-4C97-ABD0-7EA028AFDB80}" dt="2023-03-28T14:25:41.736" v="803" actId="167"/>
          <ac:picMkLst>
            <pc:docMk/>
            <pc:sldMk cId="1637285349" sldId="323"/>
            <ac:picMk id="8" creationId="{2E3C4D8B-E4D9-BEF6-85BF-677A1F10C40D}"/>
          </ac:picMkLst>
        </pc:picChg>
      </pc:sldChg>
      <pc:sldChg chg="addSp delSp modSp add mod">
        <pc:chgData name="Amandine Derbes" userId="e4fc15f6-7717-40cf-9ae2-2664119b6499" providerId="ADAL" clId="{D823C4D6-4829-4C97-ABD0-7EA028AFDB80}" dt="2023-03-28T14:32:16.013" v="911" actId="1076"/>
        <pc:sldMkLst>
          <pc:docMk/>
          <pc:sldMk cId="3822367839" sldId="324"/>
        </pc:sldMkLst>
        <pc:spChg chg="mod">
          <ac:chgData name="Amandine Derbes" userId="e4fc15f6-7717-40cf-9ae2-2664119b6499" providerId="ADAL" clId="{D823C4D6-4829-4C97-ABD0-7EA028AFDB80}" dt="2023-03-28T14:28:32.472" v="883" actId="20577"/>
          <ac:spMkLst>
            <pc:docMk/>
            <pc:sldMk cId="3822367839" sldId="324"/>
            <ac:spMk id="13" creationId="{0D718718-5A98-847E-DCA2-EFD5E1E47043}"/>
          </ac:spMkLst>
        </pc:spChg>
        <pc:spChg chg="mod">
          <ac:chgData name="Amandine Derbes" userId="e4fc15f6-7717-40cf-9ae2-2664119b6499" providerId="ADAL" clId="{D823C4D6-4829-4C97-ABD0-7EA028AFDB80}" dt="2023-03-28T14:27:53.591" v="816" actId="1076"/>
          <ac:spMkLst>
            <pc:docMk/>
            <pc:sldMk cId="3822367839" sldId="324"/>
            <ac:spMk id="14" creationId="{B658E8D3-E8C2-2D09-7CCC-D621B427F7D3}"/>
          </ac:spMkLst>
        </pc:spChg>
        <pc:spChg chg="mod">
          <ac:chgData name="Amandine Derbes" userId="e4fc15f6-7717-40cf-9ae2-2664119b6499" providerId="ADAL" clId="{D823C4D6-4829-4C97-ABD0-7EA028AFDB80}" dt="2023-03-28T14:27:51.038" v="815" actId="1076"/>
          <ac:spMkLst>
            <pc:docMk/>
            <pc:sldMk cId="3822367839" sldId="324"/>
            <ac:spMk id="15" creationId="{07D49CF6-675D-50D3-219F-C4FB88E833B4}"/>
          </ac:spMkLst>
        </pc:spChg>
        <pc:picChg chg="add mod ord modCrop">
          <ac:chgData name="Amandine Derbes" userId="e4fc15f6-7717-40cf-9ae2-2664119b6499" providerId="ADAL" clId="{D823C4D6-4829-4C97-ABD0-7EA028AFDB80}" dt="2023-03-28T14:27:46.983" v="814" actId="167"/>
          <ac:picMkLst>
            <pc:docMk/>
            <pc:sldMk cId="3822367839" sldId="324"/>
            <ac:picMk id="7" creationId="{8786CF66-8023-3F91-8FC3-15EC3EA2ED2B}"/>
          </ac:picMkLst>
        </pc:picChg>
        <pc:picChg chg="del">
          <ac:chgData name="Amandine Derbes" userId="e4fc15f6-7717-40cf-9ae2-2664119b6499" providerId="ADAL" clId="{D823C4D6-4829-4C97-ABD0-7EA028AFDB80}" dt="2023-03-28T14:27:37.243" v="809" actId="478"/>
          <ac:picMkLst>
            <pc:docMk/>
            <pc:sldMk cId="3822367839" sldId="324"/>
            <ac:picMk id="10" creationId="{6D415883-37A9-0847-5055-4954E5A23FEE}"/>
          </ac:picMkLst>
        </pc:picChg>
        <pc:picChg chg="mod">
          <ac:chgData name="Amandine Derbes" userId="e4fc15f6-7717-40cf-9ae2-2664119b6499" providerId="ADAL" clId="{D823C4D6-4829-4C97-ABD0-7EA028AFDB80}" dt="2023-03-28T14:32:16.013" v="911" actId="1076"/>
          <ac:picMkLst>
            <pc:docMk/>
            <pc:sldMk cId="3822367839" sldId="324"/>
            <ac:picMk id="12" creationId="{A7DCEF7D-66EB-FEC2-26F9-917E90A7F7B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E8646-896F-4DBD-AFC5-9106698D4222}" type="datetimeFigureOut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33157-52AB-49DC-BD81-89CD47C1A3F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430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nikarthur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unsplash.com/photos/YXemfQiPR_E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Credit picture : </a:t>
            </a:r>
            <a:br>
              <a:rPr lang="en-US" dirty="0"/>
            </a:br>
            <a:r>
              <a:rPr lang="en-US" b="1" dirty="0" err="1"/>
              <a:t>Unsplash</a:t>
            </a:r>
            <a:r>
              <a:rPr lang="en-US" b="1" dirty="0"/>
              <a:t>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Nik MacMillan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" action="ppaction://noaction"/>
              </a:rPr>
              <a:t>@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nikarthur</a:t>
            </a:r>
            <a:br>
              <a:rPr lang="en-US" dirty="0"/>
            </a:br>
            <a:r>
              <a:rPr lang="en-US" b="1" dirty="0">
                <a:effectLst/>
              </a:rPr>
              <a:t>Link : </a:t>
            </a:r>
            <a:r>
              <a:rPr lang="en-US" dirty="0">
                <a:hlinkClick r:id="rId4"/>
              </a:rPr>
              <a:t>https://unsplash.com/photos/YXemfQiPR_E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161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883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996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637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484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595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382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51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3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846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4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935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10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0AC55D-54E5-4FB7-91E5-280B0FC7AA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4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7B740-16BF-4E75-8728-2A408BF3B9C0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393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FE793-90E1-4680-B6FD-6624591A024B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90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91101-0080-474E-95F2-89595825B11D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16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3D639-9385-4B5B-BA36-E9DE26D916DD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09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A4200-4B9F-4B91-AA4B-F430846850E2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67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9A606-4AC8-4D0E-B241-3573C07E61EE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644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A679-8158-42D4-A6F2-8499A060CA60}" type="datetime1">
              <a:rPr lang="fr-FR" smtClean="0"/>
              <a:t>05/01/2024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740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24A7E-1F60-4BE4-B982-D3E2D2301D07}" type="datetime1">
              <a:rPr lang="fr-FR" smtClean="0"/>
              <a:t>05/01/2024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7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9B0C-C40B-497A-8CBE-EA76D47A5A08}" type="datetime1">
              <a:rPr lang="fr-FR" smtClean="0"/>
              <a:t>05/01/2024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65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75AB-E33E-4C86-9899-09DB847B2C5C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6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7DEB-DFFA-47C9-8186-F3DE3D76B9C3}" type="datetime1">
              <a:rPr lang="fr-FR" smtClean="0"/>
              <a:t>05/01/2024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7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E426-78ED-4AD5-A972-B5FB1BAB0821}" type="datetime1">
              <a:rPr lang="fr-FR" smtClean="0"/>
              <a:t>05/01/2024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9B84-7965-46C8-AC49-6FB85AC81B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76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D658C7E-4B01-4FBC-AFF0-C44721FF551F}"/>
              </a:ext>
            </a:extLst>
          </p:cNvPr>
          <p:cNvSpPr/>
          <p:nvPr/>
        </p:nvSpPr>
        <p:spPr>
          <a:xfrm>
            <a:off x="0" y="2806699"/>
            <a:ext cx="8239760" cy="3403601"/>
          </a:xfrm>
          <a:prstGeom prst="rect">
            <a:avLst/>
          </a:prstGeom>
          <a:solidFill>
            <a:schemeClr val="accent1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3200" b="1" dirty="0">
                <a:solidFill>
                  <a:schemeClr val="bg1"/>
                </a:solidFill>
                <a:latin typeface="Segoe UI Light" panose="020B0502040204020203" pitchFamily="34" charset="0"/>
              </a:rPr>
              <a:t>MODÉLISER UN PÉRIPHÉRIQUE OU UN CONSOMMABLE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B51F2B-D12D-4BFE-9860-39633948398D}"/>
              </a:ext>
            </a:extLst>
          </p:cNvPr>
          <p:cNvSpPr/>
          <p:nvPr/>
        </p:nvSpPr>
        <p:spPr>
          <a:xfrm>
            <a:off x="8249920" y="2806699"/>
            <a:ext cx="3952240" cy="3403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757" y="3457488"/>
            <a:ext cx="2840246" cy="94378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239760" y="4927600"/>
            <a:ext cx="395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Segoe UI Semibold" panose="020B0702040204020203" pitchFamily="34" charset="0"/>
              </a:rPr>
              <a:t>Centre Technique Industriel de la Plasturgie et des Composites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3EADA1-8CBC-4C2D-1947-420C91C42617}"/>
              </a:ext>
            </a:extLst>
          </p:cNvPr>
          <p:cNvSpPr/>
          <p:nvPr/>
        </p:nvSpPr>
        <p:spPr>
          <a:xfrm>
            <a:off x="0" y="228992"/>
            <a:ext cx="12192000" cy="1293638"/>
          </a:xfrm>
          <a:prstGeom prst="rect">
            <a:avLst/>
          </a:prstGeom>
          <a:solidFill>
            <a:srgbClr val="315B7F">
              <a:alpha val="8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 sz="3200" b="1" dirty="0"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4" y="368333"/>
            <a:ext cx="2207902" cy="1014955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EEAAA62-C607-4DC9-B8A8-47ADE7D76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5100" y="647700"/>
            <a:ext cx="9144000" cy="369332"/>
          </a:xfrm>
        </p:spPr>
        <p:txBody>
          <a:bodyPr wrap="square">
            <a:spAutoFit/>
          </a:bodyPr>
          <a:lstStyle/>
          <a:p>
            <a:pPr lvl="0" algn="just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  <a:ea typeface="Calibri"/>
                <a:cs typeface="Segoe UI Light" panose="020B0502040204020203" pitchFamily="34" charset="0"/>
                <a:sym typeface="Calibri"/>
              </a:rPr>
              <a:t>L’outil d’Analyse du Cycle de Vie dédié au secteur de la Plasturgie et des Composites</a:t>
            </a:r>
            <a:endParaRPr lang="fr-FR" sz="20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AF8EBD-58D4-4C60-A42E-3B14C00672B0}"/>
              </a:ext>
            </a:extLst>
          </p:cNvPr>
          <p:cNvCxnSpPr>
            <a:cxnSpLocks/>
          </p:cNvCxnSpPr>
          <p:nvPr/>
        </p:nvCxnSpPr>
        <p:spPr>
          <a:xfrm>
            <a:off x="4895305" y="1156732"/>
            <a:ext cx="4756695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0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procédé de finition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23C3A-9B41-E24F-CD44-2926A8A29216}"/>
              </a:ext>
            </a:extLst>
          </p:cNvPr>
          <p:cNvSpPr/>
          <p:nvPr/>
        </p:nvSpPr>
        <p:spPr>
          <a:xfrm>
            <a:off x="7990827" y="1744510"/>
            <a:ext cx="3509424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Choix du process de finition parmi la liste proposée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271F0B9-73E1-4A7C-EE57-6C806253791D}"/>
              </a:ext>
            </a:extLst>
          </p:cNvPr>
          <p:cNvCxnSpPr>
            <a:cxnSpLocks/>
          </p:cNvCxnSpPr>
          <p:nvPr/>
        </p:nvCxnSpPr>
        <p:spPr>
          <a:xfrm flipH="1">
            <a:off x="7419841" y="1974084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B6AD0C2-DD35-EB76-0CD1-DC88A39B728D}"/>
              </a:ext>
            </a:extLst>
          </p:cNvPr>
          <p:cNvCxnSpPr>
            <a:cxnSpLocks/>
          </p:cNvCxnSpPr>
          <p:nvPr/>
        </p:nvCxnSpPr>
        <p:spPr>
          <a:xfrm flipH="1">
            <a:off x="7454480" y="2570433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6849055" y="3899042"/>
            <a:ext cx="110942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7990827" y="3705361"/>
            <a:ext cx="3509424" cy="429449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Taux de pertes matière à renseigner sur le procédé utilisé</a:t>
            </a:r>
            <a:endParaRPr lang="fr-FR" sz="1200" dirty="0"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DAF48-3BFE-90A3-0E6F-275730A77748}"/>
              </a:ext>
            </a:extLst>
          </p:cNvPr>
          <p:cNvSpPr/>
          <p:nvPr/>
        </p:nvSpPr>
        <p:spPr>
          <a:xfrm>
            <a:off x="7990827" y="2367790"/>
            <a:ext cx="3509424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de la géographie du process de finition parmi la liste proposée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D3416AB-71C6-F37A-1618-4A8EDDC4D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931" y="1298168"/>
            <a:ext cx="3781425" cy="3400425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E54C193C-E74E-64A5-58FD-A5CFED38C105}"/>
              </a:ext>
            </a:extLst>
          </p:cNvPr>
          <p:cNvCxnSpPr>
            <a:cxnSpLocks/>
          </p:cNvCxnSpPr>
          <p:nvPr/>
        </p:nvCxnSpPr>
        <p:spPr>
          <a:xfrm flipH="1">
            <a:off x="6849055" y="3234649"/>
            <a:ext cx="110942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F4CC3C7-B98D-5FE1-D4B7-40E9346B285E}"/>
              </a:ext>
            </a:extLst>
          </p:cNvPr>
          <p:cNvSpPr/>
          <p:nvPr/>
        </p:nvSpPr>
        <p:spPr>
          <a:xfrm>
            <a:off x="7990827" y="3040968"/>
            <a:ext cx="3509424" cy="429449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1200" dirty="0"/>
              <a:t>Quantité de matière à renseigner</a:t>
            </a:r>
            <a:endParaRPr lang="fr-FR" sz="1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09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A002F2B-4F6D-470B-2954-53C89C751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24" y="1723767"/>
            <a:ext cx="11153775" cy="49947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élément unitaire parmi une liste prédéfinie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8" name="Group 11">
            <a:extLst>
              <a:ext uri="{FF2B5EF4-FFF2-40B4-BE49-F238E27FC236}">
                <a16:creationId xmlns:a16="http://schemas.microsoft.com/office/drawing/2014/main" id="{1F7C0EE2-7D88-732F-5929-DE7D555AC58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0FEAAABF-5642-8802-60C3-E1561610271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7">
              <a:extLst>
                <a:ext uri="{FF2B5EF4-FFF2-40B4-BE49-F238E27FC236}">
                  <a16:creationId xmlns:a16="http://schemas.microsoft.com/office/drawing/2014/main" id="{6EAFD76C-B2AB-F03C-84E8-76610074594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21DFB6D-75A1-2D2B-CFCE-871DC0839DBF}"/>
              </a:ext>
            </a:extLst>
          </p:cNvPr>
          <p:cNvSpPr/>
          <p:nvPr/>
        </p:nvSpPr>
        <p:spPr>
          <a:xfrm>
            <a:off x="4697741" y="6227209"/>
            <a:ext cx="3837385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élément unitaire </a:t>
            </a:r>
            <a:r>
              <a:rPr lang="fr-FR" sz="1100" dirty="0">
                <a:solidFill>
                  <a:schemeClr val="tx1"/>
                </a:solidFill>
              </a:rPr>
              <a:t>», une fenêtre de création va s’ouvrir</a:t>
            </a:r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09FD6D2B-A98D-F074-CF84-7CE4744A9A0F}"/>
              </a:ext>
            </a:extLst>
          </p:cNvPr>
          <p:cNvSpPr/>
          <p:nvPr/>
        </p:nvSpPr>
        <p:spPr>
          <a:xfrm rot="5896276">
            <a:off x="4238262" y="6123635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0225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577976"/>
            <a:ext cx="3075597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élément unitaire parmi une liste prédéfinie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23C3A-9B41-E24F-CD44-2926A8A29216}"/>
              </a:ext>
            </a:extLst>
          </p:cNvPr>
          <p:cNvSpPr/>
          <p:nvPr/>
        </p:nvSpPr>
        <p:spPr>
          <a:xfrm>
            <a:off x="8368151" y="1968424"/>
            <a:ext cx="3509424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de l’élément à ajouter parmi la liste proposée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271F0B9-73E1-4A7C-EE57-6C806253791D}"/>
              </a:ext>
            </a:extLst>
          </p:cNvPr>
          <p:cNvCxnSpPr>
            <a:cxnSpLocks/>
          </p:cNvCxnSpPr>
          <p:nvPr/>
        </p:nvCxnSpPr>
        <p:spPr>
          <a:xfrm flipH="1">
            <a:off x="7371899" y="2205345"/>
            <a:ext cx="875926" cy="9072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B6AD0C2-DD35-EB76-0CD1-DC88A39B728D}"/>
              </a:ext>
            </a:extLst>
          </p:cNvPr>
          <p:cNvCxnSpPr>
            <a:cxnSpLocks/>
          </p:cNvCxnSpPr>
          <p:nvPr/>
        </p:nvCxnSpPr>
        <p:spPr>
          <a:xfrm flipH="1">
            <a:off x="7408183" y="2743256"/>
            <a:ext cx="839642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138400" y="3493135"/>
            <a:ext cx="1109425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8368151" y="3290495"/>
            <a:ext cx="3509424" cy="405279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Quantité de l’élément à ajouter.</a:t>
            </a:r>
            <a:br>
              <a:rPr lang="fr-FR" sz="1200" dirty="0"/>
            </a:br>
            <a:r>
              <a:rPr lang="fr-FR" sz="1200" dirty="0"/>
              <a:t>L’unité dépend de l’élément choisi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BDAF48-3BFE-90A3-0E6F-275730A77748}"/>
              </a:ext>
            </a:extLst>
          </p:cNvPr>
          <p:cNvSpPr/>
          <p:nvPr/>
        </p:nvSpPr>
        <p:spPr>
          <a:xfrm>
            <a:off x="8368151" y="2540613"/>
            <a:ext cx="3509424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de la géographie du process de finition parmi la liste proposée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98B7EB3-49AB-AFD4-DEF2-27F9E06935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0931" y="1515215"/>
            <a:ext cx="3876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93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E3C4D8B-E4D9-BEF6-85BF-677A1F10C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0" y="1763366"/>
            <a:ext cx="9477375" cy="483206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Sauvegarder un composant en bibliothèque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2" y="253073"/>
            <a:ext cx="2152544" cy="989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>
              <a:solidFill>
                <a:schemeClr val="tx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CE70CB3-5167-800A-E4EA-E1980040ADF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3" name="Straight Connector 22">
              <a:extLst>
                <a:ext uri="{FF2B5EF4-FFF2-40B4-BE49-F238E27FC236}">
                  <a16:creationId xmlns:a16="http://schemas.microsoft.com/office/drawing/2014/main" id="{C46C67AD-904A-9EC8-62B9-FBD66922BF0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87">
              <a:extLst>
                <a:ext uri="{FF2B5EF4-FFF2-40B4-BE49-F238E27FC236}">
                  <a16:creationId xmlns:a16="http://schemas.microsoft.com/office/drawing/2014/main" id="{CA7E23A7-28CC-D0FA-6369-35951939D64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658E8D3-E8C2-2D09-7CCC-D621B427F7D3}"/>
              </a:ext>
            </a:extLst>
          </p:cNvPr>
          <p:cNvSpPr/>
          <p:nvPr/>
        </p:nvSpPr>
        <p:spPr>
          <a:xfrm rot="8700000">
            <a:off x="3903957" y="2349907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18718-5A98-847E-DCA2-EFD5E1E47043}"/>
              </a:ext>
            </a:extLst>
          </p:cNvPr>
          <p:cNvSpPr/>
          <p:nvPr/>
        </p:nvSpPr>
        <p:spPr>
          <a:xfrm>
            <a:off x="4235071" y="2604749"/>
            <a:ext cx="2865514" cy="499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fr-FR" sz="1100">
                <a:solidFill>
                  <a:schemeClr val="tx1"/>
                </a:solidFill>
                <a:ea typeface="+mn-lt"/>
                <a:cs typeface="+mn-lt"/>
              </a:rPr>
              <a:t>Au clic sur le bouton « </a:t>
            </a:r>
            <a:r>
              <a:rPr lang="fr-FR" sz="1100" b="1">
                <a:solidFill>
                  <a:schemeClr val="tx1"/>
                </a:solidFill>
                <a:ea typeface="+mn-lt"/>
                <a:cs typeface="+mn-lt"/>
              </a:rPr>
              <a:t>Sauvegarder en bibliothèque </a:t>
            </a:r>
            <a:r>
              <a:rPr lang="fr-FR" sz="1100">
                <a:solidFill>
                  <a:schemeClr val="tx1"/>
                </a:solidFill>
                <a:ea typeface="+mn-lt"/>
                <a:cs typeface="+mn-lt"/>
              </a:rPr>
              <a:t>», une fenêtre de sauvegarde va s’ouvrir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285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786CF66-8023-3F91-8FC3-15EC3EA2ED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4"/>
          <a:stretch/>
        </p:blipFill>
        <p:spPr>
          <a:xfrm>
            <a:off x="-1" y="2168167"/>
            <a:ext cx="12058249" cy="35261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fr-FR" sz="2000" b="1">
                <a:solidFill>
                  <a:schemeClr val="bg1"/>
                </a:solidFill>
                <a:latin typeface="Segoe UI Light"/>
                <a:cs typeface="Segoe UI Light"/>
              </a:rPr>
              <a:t>Sauvegarder un groupe en bibliothèque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532" y="253073"/>
            <a:ext cx="2152544" cy="9895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>
              <a:solidFill>
                <a:schemeClr val="tx1"/>
              </a:solidFill>
            </a:endParaRP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id="{BCE70CB3-5167-800A-E4EA-E1980040ADF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3" name="Straight Connector 22">
              <a:extLst>
                <a:ext uri="{FF2B5EF4-FFF2-40B4-BE49-F238E27FC236}">
                  <a16:creationId xmlns:a16="http://schemas.microsoft.com/office/drawing/2014/main" id="{C46C67AD-904A-9EC8-62B9-FBD66922BF02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87">
              <a:extLst>
                <a:ext uri="{FF2B5EF4-FFF2-40B4-BE49-F238E27FC236}">
                  <a16:creationId xmlns:a16="http://schemas.microsoft.com/office/drawing/2014/main" id="{CA7E23A7-28CC-D0FA-6369-35951939D649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B658E8D3-E8C2-2D09-7CCC-D621B427F7D3}"/>
              </a:ext>
            </a:extLst>
          </p:cNvPr>
          <p:cNvSpPr/>
          <p:nvPr/>
        </p:nvSpPr>
        <p:spPr>
          <a:xfrm rot="8700000">
            <a:off x="3641405" y="3690100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718718-5A98-847E-DCA2-EFD5E1E47043}"/>
              </a:ext>
            </a:extLst>
          </p:cNvPr>
          <p:cNvSpPr/>
          <p:nvPr/>
        </p:nvSpPr>
        <p:spPr>
          <a:xfrm>
            <a:off x="3929674" y="4139868"/>
            <a:ext cx="4332648" cy="806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just"/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Dans "</a:t>
            </a:r>
            <a:r>
              <a:rPr lang="fr-FR" sz="1100" b="1" dirty="0">
                <a:solidFill>
                  <a:schemeClr val="tx1"/>
                </a:solidFill>
                <a:ea typeface="+mn-lt"/>
                <a:cs typeface="+mn-lt"/>
              </a:rPr>
              <a:t>Ma bibliothèque de composants </a:t>
            </a:r>
            <a:r>
              <a:rPr lang="fr-FR" sz="1100" dirty="0">
                <a:solidFill>
                  <a:schemeClr val="tx1"/>
                </a:solidFill>
                <a:ea typeface="+mn-lt"/>
                <a:cs typeface="+mn-lt"/>
              </a:rPr>
              <a:t>" on retrouve le composant consommable que l'on vient de sauvegarder. Celui-ci apparaitra maintenant dans la liste des composants disponibles lorsque l'on voudra créer un nouveau consommable à partir d'un élément de bibliothèque. </a:t>
            </a:r>
            <a:endParaRPr lang="fr-FR" sz="11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7DCEF7D-66EB-FEC2-26F9-917E90A7F7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2" y="2258456"/>
            <a:ext cx="788730" cy="26208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D49CF6-675D-50D3-219F-C4FB88E833B4}"/>
              </a:ext>
            </a:extLst>
          </p:cNvPr>
          <p:cNvSpPr/>
          <p:nvPr/>
        </p:nvSpPr>
        <p:spPr>
          <a:xfrm>
            <a:off x="5493845" y="3426438"/>
            <a:ext cx="1728716" cy="5686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B0F2A7F-F7EE-1B52-91DE-D7F331E50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9" y="2866123"/>
            <a:ext cx="873469" cy="29167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C9C51D-CE20-929C-9D68-1EB2B57C8A35}"/>
              </a:ext>
            </a:extLst>
          </p:cNvPr>
          <p:cNvSpPr/>
          <p:nvPr/>
        </p:nvSpPr>
        <p:spPr>
          <a:xfrm>
            <a:off x="2036289" y="2098073"/>
            <a:ext cx="823784" cy="16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36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A9C90C5E-7CF4-8439-25CE-E73ACFFF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6" y="1888520"/>
            <a:ext cx="12020548" cy="403429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consommable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8523872" y="3248024"/>
            <a:ext cx="2363203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75294148-7A75-A809-967A-EE2B345C4B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3" y="2456019"/>
            <a:ext cx="788730" cy="26208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88F6B9C-10FF-6ADD-8D6A-188B08E5AF7F}"/>
              </a:ext>
            </a:extLst>
          </p:cNvPr>
          <p:cNvSpPr/>
          <p:nvPr/>
        </p:nvSpPr>
        <p:spPr>
          <a:xfrm>
            <a:off x="10763249" y="1840896"/>
            <a:ext cx="1343025" cy="424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88B4C19-5C9F-7FC1-3086-A6BC39C40C9B}"/>
              </a:ext>
            </a:extLst>
          </p:cNvPr>
          <p:cNvSpPr/>
          <p:nvPr/>
        </p:nvSpPr>
        <p:spPr>
          <a:xfrm>
            <a:off x="1563691" y="3248024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C14A8EB-D1B7-0FED-8DFB-0961A1ED82E0}"/>
              </a:ext>
            </a:extLst>
          </p:cNvPr>
          <p:cNvSpPr/>
          <p:nvPr/>
        </p:nvSpPr>
        <p:spPr>
          <a:xfrm>
            <a:off x="1787051" y="4138924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Aller dans la catégorie « Mes consommables » de l’onglet « Périphériques et consommables »</a:t>
            </a:r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8BC8A9D6-B899-90CD-F23C-81F20ACE21AC}"/>
              </a:ext>
            </a:extLst>
          </p:cNvPr>
          <p:cNvSpPr/>
          <p:nvPr/>
        </p:nvSpPr>
        <p:spPr>
          <a:xfrm rot="8208298">
            <a:off x="1136886" y="3779509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FA4CCD86-E5C5-86B8-E2E8-F3EC637D1F52}"/>
              </a:ext>
            </a:extLst>
          </p:cNvPr>
          <p:cNvSpPr/>
          <p:nvPr/>
        </p:nvSpPr>
        <p:spPr>
          <a:xfrm>
            <a:off x="10578059" y="1826332"/>
            <a:ext cx="475849" cy="43929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885392-3D4C-FE7C-1B25-598ACF26E11B}"/>
              </a:ext>
            </a:extLst>
          </p:cNvPr>
          <p:cNvSpPr/>
          <p:nvPr/>
        </p:nvSpPr>
        <p:spPr>
          <a:xfrm>
            <a:off x="7562850" y="1683128"/>
            <a:ext cx="2454181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Cliquer sur « Nouveau consommable »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84741C3E-9667-5E64-66E1-A370678676BC}"/>
              </a:ext>
            </a:extLst>
          </p:cNvPr>
          <p:cNvSpPr/>
          <p:nvPr/>
        </p:nvSpPr>
        <p:spPr>
          <a:xfrm rot="19008298">
            <a:off x="10113084" y="2062529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DE43F-76BA-E8F8-6DEF-5AC43B777167}"/>
              </a:ext>
            </a:extLst>
          </p:cNvPr>
          <p:cNvSpPr/>
          <p:nvPr/>
        </p:nvSpPr>
        <p:spPr>
          <a:xfrm>
            <a:off x="6095998" y="5007467"/>
            <a:ext cx="1590677" cy="5646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61F08B7-648F-BF5E-687B-417649B750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252" y="3092664"/>
            <a:ext cx="873469" cy="2916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DA24B48-6905-D9FD-2A84-6ADA1EA5F446}"/>
              </a:ext>
            </a:extLst>
          </p:cNvPr>
          <p:cNvSpPr/>
          <p:nvPr/>
        </p:nvSpPr>
        <p:spPr>
          <a:xfrm>
            <a:off x="1799451" y="1892127"/>
            <a:ext cx="823784" cy="16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2B920F-659F-D1F6-60D3-6D1B838587DE}"/>
              </a:ext>
            </a:extLst>
          </p:cNvPr>
          <p:cNvSpPr/>
          <p:nvPr/>
        </p:nvSpPr>
        <p:spPr>
          <a:xfrm>
            <a:off x="2149559" y="2376100"/>
            <a:ext cx="823784" cy="164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658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A25756CD-2F42-3394-7C24-08ED2BF43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0931" y="111115"/>
            <a:ext cx="4371975" cy="6477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744175"/>
            <a:ext cx="3075597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consommable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B73F5D-7D7E-C00D-CB15-31A86D90C7E2}"/>
              </a:ext>
            </a:extLst>
          </p:cNvPr>
          <p:cNvSpPr/>
          <p:nvPr/>
        </p:nvSpPr>
        <p:spPr>
          <a:xfrm>
            <a:off x="8531750" y="744175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Nom du consommable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649A3E-D175-483F-32E8-52492C7CF8CD}"/>
              </a:ext>
            </a:extLst>
          </p:cNvPr>
          <p:cNvSpPr/>
          <p:nvPr/>
        </p:nvSpPr>
        <p:spPr>
          <a:xfrm>
            <a:off x="8531750" y="1362299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Statut du consommable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704823-0844-4B60-6945-277569C0DC5C}"/>
              </a:ext>
            </a:extLst>
          </p:cNvPr>
          <p:cNvSpPr/>
          <p:nvPr/>
        </p:nvSpPr>
        <p:spPr>
          <a:xfrm>
            <a:off x="8531750" y="2106279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Référence du consommable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7DB2E-AE13-FBFD-AF72-AC3E1961DC1C}"/>
              </a:ext>
            </a:extLst>
          </p:cNvPr>
          <p:cNvSpPr/>
          <p:nvPr/>
        </p:nvSpPr>
        <p:spPr>
          <a:xfrm>
            <a:off x="8531750" y="2715659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Critère de visibilité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FE7F41-CE4D-FA41-2BE8-0B4729EAA199}"/>
              </a:ext>
            </a:extLst>
          </p:cNvPr>
          <p:cNvSpPr/>
          <p:nvPr/>
        </p:nvSpPr>
        <p:spPr>
          <a:xfrm>
            <a:off x="8531750" y="3473322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État de la modélisation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3A2380-EE83-73C2-6FDA-EBA6E28B50B8}"/>
              </a:ext>
            </a:extLst>
          </p:cNvPr>
          <p:cNvSpPr/>
          <p:nvPr/>
        </p:nvSpPr>
        <p:spPr>
          <a:xfrm>
            <a:off x="8531750" y="4206205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Responsable de la modélisation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18880-8A1A-15F6-CA2F-AA23F46D749B}"/>
              </a:ext>
            </a:extLst>
          </p:cNvPr>
          <p:cNvSpPr/>
          <p:nvPr/>
        </p:nvSpPr>
        <p:spPr>
          <a:xfrm>
            <a:off x="8531750" y="5003030"/>
            <a:ext cx="3403158" cy="353105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Description du consommable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5371DE33-2BEA-4A64-B431-D8D649D1CFA0}"/>
              </a:ext>
            </a:extLst>
          </p:cNvPr>
          <p:cNvCxnSpPr>
            <a:endCxn id="5" idx="1"/>
          </p:cNvCxnSpPr>
          <p:nvPr/>
        </p:nvCxnSpPr>
        <p:spPr>
          <a:xfrm>
            <a:off x="7728668" y="920727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4CF9FE0-F2CF-D390-BF0E-B3A6259B18CC}"/>
              </a:ext>
            </a:extLst>
          </p:cNvPr>
          <p:cNvCxnSpPr/>
          <p:nvPr/>
        </p:nvCxnSpPr>
        <p:spPr>
          <a:xfrm>
            <a:off x="7728668" y="1545712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CF205815-5F36-7FA0-95B9-5CB9ABD23E67}"/>
              </a:ext>
            </a:extLst>
          </p:cNvPr>
          <p:cNvCxnSpPr/>
          <p:nvPr/>
        </p:nvCxnSpPr>
        <p:spPr>
          <a:xfrm>
            <a:off x="7728668" y="2295396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7422708D-F5AE-8F67-8FC2-CEB136B467BA}"/>
              </a:ext>
            </a:extLst>
          </p:cNvPr>
          <p:cNvCxnSpPr/>
          <p:nvPr/>
        </p:nvCxnSpPr>
        <p:spPr>
          <a:xfrm>
            <a:off x="7728668" y="2892212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3587A60-C39D-A792-CA03-D989A5937A6E}"/>
              </a:ext>
            </a:extLst>
          </p:cNvPr>
          <p:cNvCxnSpPr/>
          <p:nvPr/>
        </p:nvCxnSpPr>
        <p:spPr>
          <a:xfrm>
            <a:off x="7728668" y="3637485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1665084-EC53-EEAD-EFA3-E847359C4EE4}"/>
              </a:ext>
            </a:extLst>
          </p:cNvPr>
          <p:cNvCxnSpPr/>
          <p:nvPr/>
        </p:nvCxnSpPr>
        <p:spPr>
          <a:xfrm>
            <a:off x="7735969" y="4380244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50C9A387-F588-2DA1-9501-D7D321D7EF54}"/>
              </a:ext>
            </a:extLst>
          </p:cNvPr>
          <p:cNvCxnSpPr/>
          <p:nvPr/>
        </p:nvCxnSpPr>
        <p:spPr>
          <a:xfrm>
            <a:off x="7728668" y="5187037"/>
            <a:ext cx="8030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22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8D742AA-4B49-8341-0366-155B97976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7884"/>
            <a:ext cx="12192000" cy="470071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composant dans consommable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7A0643-187B-BFA5-B564-E479D5073D80}"/>
              </a:ext>
            </a:extLst>
          </p:cNvPr>
          <p:cNvSpPr/>
          <p:nvPr/>
        </p:nvSpPr>
        <p:spPr>
          <a:xfrm>
            <a:off x="10228847" y="3012729"/>
            <a:ext cx="1415229" cy="2190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>
                <a:solidFill>
                  <a:schemeClr val="tx1"/>
                </a:solidFill>
              </a:rPr>
              <a:t>Nom du créateur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2213179" y="6208216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Nouveau composant », une fenêtre de création de composant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8208298">
            <a:off x="1563014" y="5871121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E95F-474E-4177-011F-F66CE4A80496}"/>
              </a:ext>
            </a:extLst>
          </p:cNvPr>
          <p:cNvSpPr/>
          <p:nvPr/>
        </p:nvSpPr>
        <p:spPr>
          <a:xfrm>
            <a:off x="8438147" y="3362326"/>
            <a:ext cx="2934703" cy="55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30E8CC-A00A-5EC2-F0C4-86E64668397E}"/>
              </a:ext>
            </a:extLst>
          </p:cNvPr>
          <p:cNvSpPr/>
          <p:nvPr/>
        </p:nvSpPr>
        <p:spPr>
          <a:xfrm>
            <a:off x="543181" y="1892127"/>
            <a:ext cx="2059459" cy="2265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20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nouveau composant consommable :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/>
                <a:cs typeface="Segoe UI Light"/>
              </a:rPr>
              <a:t>Deux manières de créer un composant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78620A6-57CF-4309-C105-FBF653D7BFD7}"/>
              </a:ext>
            </a:extLst>
          </p:cNvPr>
          <p:cNvSpPr txBox="1"/>
          <p:nvPr/>
        </p:nvSpPr>
        <p:spPr>
          <a:xfrm>
            <a:off x="2962273" y="1726925"/>
            <a:ext cx="6096000" cy="369332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Manière 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E1390B-D1BE-A93D-6EAF-2E763003F7E8}"/>
              </a:ext>
            </a:extLst>
          </p:cNvPr>
          <p:cNvSpPr/>
          <p:nvPr/>
        </p:nvSpPr>
        <p:spPr>
          <a:xfrm>
            <a:off x="435883" y="2557487"/>
            <a:ext cx="3403158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Création d’un nouveau composant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74DAE5E8-93AD-79D4-33B1-BDAF94A45EE8}"/>
              </a:ext>
            </a:extLst>
          </p:cNvPr>
          <p:cNvCxnSpPr>
            <a:cxnSpLocks/>
          </p:cNvCxnSpPr>
          <p:nvPr/>
        </p:nvCxnSpPr>
        <p:spPr>
          <a:xfrm flipH="1">
            <a:off x="3839041" y="2701487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FB57357-2D35-0574-42D4-3BC80C2FA75A}"/>
              </a:ext>
            </a:extLst>
          </p:cNvPr>
          <p:cNvSpPr/>
          <p:nvPr/>
        </p:nvSpPr>
        <p:spPr>
          <a:xfrm>
            <a:off x="438168" y="3056550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 du composant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6EE2AB5-5973-A5F5-B791-5FA0E579CA13}"/>
              </a:ext>
            </a:extLst>
          </p:cNvPr>
          <p:cNvCxnSpPr>
            <a:cxnSpLocks/>
          </p:cNvCxnSpPr>
          <p:nvPr/>
        </p:nvCxnSpPr>
        <p:spPr>
          <a:xfrm flipH="1">
            <a:off x="3839041" y="3214131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1CD8064-BA92-0B4D-B97B-1C543586AD5A}"/>
              </a:ext>
            </a:extLst>
          </p:cNvPr>
          <p:cNvCxnSpPr>
            <a:cxnSpLocks/>
          </p:cNvCxnSpPr>
          <p:nvPr/>
        </p:nvCxnSpPr>
        <p:spPr>
          <a:xfrm flipH="1">
            <a:off x="3839041" y="3803212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A1F631D-3D46-301B-F73B-5A962A2B6BD3}"/>
              </a:ext>
            </a:extLst>
          </p:cNvPr>
          <p:cNvSpPr/>
          <p:nvPr/>
        </p:nvSpPr>
        <p:spPr>
          <a:xfrm>
            <a:off x="430049" y="3642650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Référence du composant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77CC353C-5FC5-472F-D33F-54B6BA680DC3}"/>
              </a:ext>
            </a:extLst>
          </p:cNvPr>
          <p:cNvCxnSpPr>
            <a:cxnSpLocks/>
          </p:cNvCxnSpPr>
          <p:nvPr/>
        </p:nvCxnSpPr>
        <p:spPr>
          <a:xfrm flipH="1">
            <a:off x="3841326" y="4475501"/>
            <a:ext cx="13022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72BA2076-FF19-5CA3-C368-D3F20468EC23}"/>
              </a:ext>
            </a:extLst>
          </p:cNvPr>
          <p:cNvSpPr/>
          <p:nvPr/>
        </p:nvSpPr>
        <p:spPr>
          <a:xfrm>
            <a:off x="430049" y="4354920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Transport d’approvisionnement du composant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7EA996C6-293C-E92B-5B5F-39F2C3207F83}"/>
              </a:ext>
            </a:extLst>
          </p:cNvPr>
          <p:cNvGrpSpPr/>
          <p:nvPr/>
        </p:nvGrpSpPr>
        <p:grpSpPr>
          <a:xfrm>
            <a:off x="9528875" y="4214901"/>
            <a:ext cx="2512873" cy="1080962"/>
            <a:chOff x="9262175" y="4986426"/>
            <a:chExt cx="2512873" cy="1080962"/>
          </a:xfrm>
        </p:grpSpPr>
        <p:sp>
          <p:nvSpPr>
            <p:cNvPr id="47" name="Bulle narrative : rectangle 46">
              <a:extLst>
                <a:ext uri="{FF2B5EF4-FFF2-40B4-BE49-F238E27FC236}">
                  <a16:creationId xmlns:a16="http://schemas.microsoft.com/office/drawing/2014/main" id="{5BB33DE9-E28E-0BAF-B0E0-961AA28605F7}"/>
                </a:ext>
              </a:extLst>
            </p:cNvPr>
            <p:cNvSpPr/>
            <p:nvPr/>
          </p:nvSpPr>
          <p:spPr>
            <a:xfrm flipV="1">
              <a:off x="9332879" y="4988738"/>
              <a:ext cx="2376683" cy="1078650"/>
            </a:xfrm>
            <a:prstGeom prst="wedgeRectCallout">
              <a:avLst>
                <a:gd name="adj1" fmla="val -75108"/>
                <a:gd name="adj2" fmla="val 28849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F8F723-90A8-E604-4A5D-B629DCDB6026}"/>
                </a:ext>
              </a:extLst>
            </p:cNvPr>
            <p:cNvSpPr/>
            <p:nvPr/>
          </p:nvSpPr>
          <p:spPr>
            <a:xfrm>
              <a:off x="9262175" y="4986426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Le « transport d’approvisionnement» sélectionné ici va s’appliquer à l’ensemble des matières renseignées dans la constitution de ce composant</a:t>
              </a:r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47444648-554D-E3EE-4967-9F71E707C7C8}"/>
              </a:ext>
            </a:extLst>
          </p:cNvPr>
          <p:cNvSpPr/>
          <p:nvPr/>
        </p:nvSpPr>
        <p:spPr>
          <a:xfrm>
            <a:off x="5141269" y="5510167"/>
            <a:ext cx="3526481" cy="55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7DCAAFA-BB0C-C459-A9FF-62F42F1A6E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5761" y="2155387"/>
            <a:ext cx="41338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15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E7700817-920F-12B3-13A6-04250A8A4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4211" y="2324100"/>
            <a:ext cx="3876675" cy="2895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nouveau composant consommable : 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  <a:latin typeface="Segoe UI Light" panose="020B0502040204020203" pitchFamily="34" charset="0"/>
              </a:rPr>
              <a:t>Deux manière de créer un composant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E9BEDE2-F2C8-2EAB-989C-88F861533B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:a16="http://schemas.microsoft.com/office/drawing/2014/main" id="{DD08A33D-E6EF-CB49-65C4-93CB822AD325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4" name="Straight Connector 22">
              <a:extLst>
                <a:ext uri="{FF2B5EF4-FFF2-40B4-BE49-F238E27FC236}">
                  <a16:creationId xmlns:a16="http://schemas.microsoft.com/office/drawing/2014/main" id="{62743A57-E433-792A-570C-E9798A7AC177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87">
              <a:extLst>
                <a:ext uri="{FF2B5EF4-FFF2-40B4-BE49-F238E27FC236}">
                  <a16:creationId xmlns:a16="http://schemas.microsoft.com/office/drawing/2014/main" id="{6107A58F-2DDF-EC82-E7AD-4F0B0791170A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878620A6-57CF-4309-C105-FBF653D7BFD7}"/>
              </a:ext>
            </a:extLst>
          </p:cNvPr>
          <p:cNvSpPr txBox="1"/>
          <p:nvPr/>
        </p:nvSpPr>
        <p:spPr>
          <a:xfrm>
            <a:off x="2962273" y="1726925"/>
            <a:ext cx="6096000" cy="369332"/>
          </a:xfrm>
          <a:prstGeom prst="rect">
            <a:avLst/>
          </a:prstGeom>
          <a:solidFill>
            <a:srgbClr val="1F4E79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Manière 2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20B1850A-1BC5-B93E-5904-C6FF11AEA3E7}"/>
              </a:ext>
            </a:extLst>
          </p:cNvPr>
          <p:cNvGrpSpPr/>
          <p:nvPr/>
        </p:nvGrpSpPr>
        <p:grpSpPr>
          <a:xfrm>
            <a:off x="80423" y="2589376"/>
            <a:ext cx="2512873" cy="1078650"/>
            <a:chOff x="9262175" y="3436163"/>
            <a:chExt cx="2512873" cy="1078650"/>
          </a:xfrm>
        </p:grpSpPr>
        <p:sp>
          <p:nvSpPr>
            <p:cNvPr id="45" name="Bulle narrative : rectangle 44">
              <a:extLst>
                <a:ext uri="{FF2B5EF4-FFF2-40B4-BE49-F238E27FC236}">
                  <a16:creationId xmlns:a16="http://schemas.microsoft.com/office/drawing/2014/main" id="{CA8C558B-86F8-D93F-463E-75DD9573D43F}"/>
                </a:ext>
              </a:extLst>
            </p:cNvPr>
            <p:cNvSpPr/>
            <p:nvPr/>
          </p:nvSpPr>
          <p:spPr>
            <a:xfrm flipH="1">
              <a:off x="9332879" y="3436163"/>
              <a:ext cx="2376683" cy="1078650"/>
            </a:xfrm>
            <a:prstGeom prst="wedgeRectCallout">
              <a:avLst>
                <a:gd name="adj1" fmla="val -84326"/>
                <a:gd name="adj2" fmla="val 28849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CEF4BC5-C885-37A8-9933-5665D617815E}"/>
                </a:ext>
              </a:extLst>
            </p:cNvPr>
            <p:cNvSpPr/>
            <p:nvPr/>
          </p:nvSpPr>
          <p:spPr>
            <a:xfrm>
              <a:off x="9262175" y="3436163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Dans le menu déroulant sont proposés tous les composants enregistrés dans la « bibliothèque de composants »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954D0E3-566A-ECCA-9407-D1F49B35078F}"/>
              </a:ext>
            </a:extLst>
          </p:cNvPr>
          <p:cNvGrpSpPr/>
          <p:nvPr/>
        </p:nvGrpSpPr>
        <p:grpSpPr>
          <a:xfrm flipH="1">
            <a:off x="60224" y="3771900"/>
            <a:ext cx="2512873" cy="1264321"/>
            <a:chOff x="9262175" y="4986426"/>
            <a:chExt cx="2512873" cy="1080962"/>
          </a:xfrm>
        </p:grpSpPr>
        <p:sp>
          <p:nvSpPr>
            <p:cNvPr id="47" name="Bulle narrative : rectangle 46">
              <a:extLst>
                <a:ext uri="{FF2B5EF4-FFF2-40B4-BE49-F238E27FC236}">
                  <a16:creationId xmlns:a16="http://schemas.microsoft.com/office/drawing/2014/main" id="{5BB33DE9-E28E-0BAF-B0E0-961AA28605F7}"/>
                </a:ext>
              </a:extLst>
            </p:cNvPr>
            <p:cNvSpPr/>
            <p:nvPr/>
          </p:nvSpPr>
          <p:spPr>
            <a:xfrm flipV="1">
              <a:off x="9332879" y="4988738"/>
              <a:ext cx="2376683" cy="1078650"/>
            </a:xfrm>
            <a:prstGeom prst="wedgeRectCallout">
              <a:avLst>
                <a:gd name="adj1" fmla="val -84726"/>
                <a:gd name="adj2" fmla="val 34889"/>
              </a:avLst>
            </a:prstGeom>
            <a:solidFill>
              <a:srgbClr val="0075B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AF8F723-90A8-E604-4A5D-B629DCDB6026}"/>
                </a:ext>
              </a:extLst>
            </p:cNvPr>
            <p:cNvSpPr/>
            <p:nvPr/>
          </p:nvSpPr>
          <p:spPr>
            <a:xfrm>
              <a:off x="9262175" y="4986426"/>
              <a:ext cx="2512873" cy="107633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200" dirty="0"/>
                <a:t>En sélectionnant « instance liée », les modification faite sur ce composant dans ce consommable en particulier se retrouveront dans le même composant présent dans la « bibliothèque de groupe »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B85CD14-F8DE-49C9-35E7-6FCF5599CF8D}"/>
              </a:ext>
            </a:extLst>
          </p:cNvPr>
          <p:cNvSpPr/>
          <p:nvPr/>
        </p:nvSpPr>
        <p:spPr>
          <a:xfrm>
            <a:off x="8436969" y="2757098"/>
            <a:ext cx="3403158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Ajout d’un composant depuis la bibliothèque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51739DF5-0558-2F5D-A347-3FD60F828EF3}"/>
              </a:ext>
            </a:extLst>
          </p:cNvPr>
          <p:cNvCxnSpPr>
            <a:cxnSpLocks/>
          </p:cNvCxnSpPr>
          <p:nvPr/>
        </p:nvCxnSpPr>
        <p:spPr>
          <a:xfrm flipH="1">
            <a:off x="7120855" y="2919651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0C81BF2-B5EC-4612-F191-7F2EBB4B9355}"/>
              </a:ext>
            </a:extLst>
          </p:cNvPr>
          <p:cNvCxnSpPr>
            <a:cxnSpLocks/>
          </p:cNvCxnSpPr>
          <p:nvPr/>
        </p:nvCxnSpPr>
        <p:spPr>
          <a:xfrm flipH="1">
            <a:off x="7106969" y="3457487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2BA9D1DF-5BC3-63C5-D035-F7D39A8610BA}"/>
              </a:ext>
            </a:extLst>
          </p:cNvPr>
          <p:cNvCxnSpPr>
            <a:cxnSpLocks/>
          </p:cNvCxnSpPr>
          <p:nvPr/>
        </p:nvCxnSpPr>
        <p:spPr>
          <a:xfrm flipH="1">
            <a:off x="7120855" y="4009791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27287F8-61AF-B048-210A-AE3B791E574F}"/>
              </a:ext>
            </a:extLst>
          </p:cNvPr>
          <p:cNvCxnSpPr>
            <a:cxnSpLocks/>
          </p:cNvCxnSpPr>
          <p:nvPr/>
        </p:nvCxnSpPr>
        <p:spPr>
          <a:xfrm flipH="1">
            <a:off x="7120855" y="4577305"/>
            <a:ext cx="1302228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B632157-BF87-74F5-FF35-0273135C666D}"/>
              </a:ext>
            </a:extLst>
          </p:cNvPr>
          <p:cNvSpPr/>
          <p:nvPr/>
        </p:nvSpPr>
        <p:spPr>
          <a:xfrm>
            <a:off x="8423083" y="3285160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Nom de l’élément de bibliothèque à ajouter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9E23F-B00C-F332-7C06-E5C0BEB07A2A}"/>
              </a:ext>
            </a:extLst>
          </p:cNvPr>
          <p:cNvSpPr/>
          <p:nvPr/>
        </p:nvSpPr>
        <p:spPr>
          <a:xfrm>
            <a:off x="8450882" y="4417106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Quantité du composant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6DBEA2-1FB6-DD51-85BF-3514BECEF26D}"/>
              </a:ext>
            </a:extLst>
          </p:cNvPr>
          <p:cNvSpPr/>
          <p:nvPr/>
        </p:nvSpPr>
        <p:spPr>
          <a:xfrm>
            <a:off x="8423083" y="3851133"/>
            <a:ext cx="3403158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Choix du type de liaison</a:t>
            </a:r>
          </a:p>
        </p:txBody>
      </p:sp>
    </p:spTree>
    <p:extLst>
      <p:ext uri="{BB962C8B-B14F-4D97-AF65-F5344CB8AC3E}">
        <p14:creationId xmlns:p14="http://schemas.microsoft.com/office/powerpoint/2010/main" val="334541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5A60456-C211-2722-F3B2-DF165041FB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6" y="1729054"/>
            <a:ext cx="10429679" cy="476417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0" y="-5286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matériau dans un composant consommable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3727414" y="4041198"/>
            <a:ext cx="3075597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>
                <a:solidFill>
                  <a:schemeClr val="tx1"/>
                </a:solidFill>
              </a:rPr>
              <a:t>Au clic sur le bouton « </a:t>
            </a:r>
            <a:r>
              <a:rPr lang="fr-FR" sz="1100" b="1">
                <a:solidFill>
                  <a:schemeClr val="tx1"/>
                </a:solidFill>
              </a:rPr>
              <a:t>Ajouter matériau </a:t>
            </a:r>
            <a:r>
              <a:rPr lang="fr-FR" sz="1100">
                <a:solidFill>
                  <a:schemeClr val="tx1"/>
                </a:solidFill>
              </a:rPr>
              <a:t>», une fenêtre de création de matériau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6780000">
            <a:off x="3082890" y="3782529"/>
            <a:ext cx="491877" cy="657225"/>
          </a:xfrm>
          <a:prstGeom prst="downArrow">
            <a:avLst>
              <a:gd name="adj1" fmla="val 34612"/>
              <a:gd name="adj2" fmla="val 77285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C5C1739-3217-E0E7-C36A-D64AD9ED92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074319B2-6EAA-B774-D3A8-7D1DF9AF4D02}"/>
              </a:ext>
            </a:extLst>
          </p:cNvPr>
          <p:cNvCxnSpPr>
            <a:cxnSpLocks/>
          </p:cNvCxnSpPr>
          <p:nvPr/>
        </p:nvCxnSpPr>
        <p:spPr>
          <a:xfrm flipH="1">
            <a:off x="9799032" y="2251876"/>
            <a:ext cx="353428" cy="355994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715273EA-8BF6-B95D-D17E-55A0DDE4491C}"/>
              </a:ext>
            </a:extLst>
          </p:cNvPr>
          <p:cNvCxnSpPr>
            <a:cxnSpLocks/>
          </p:cNvCxnSpPr>
          <p:nvPr/>
        </p:nvCxnSpPr>
        <p:spPr>
          <a:xfrm flipH="1">
            <a:off x="4336349" y="3137655"/>
            <a:ext cx="744945" cy="11373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91C0842-FFE2-8132-9733-E86DEBFFF1CD}"/>
              </a:ext>
            </a:extLst>
          </p:cNvPr>
          <p:cNvSpPr/>
          <p:nvPr/>
        </p:nvSpPr>
        <p:spPr>
          <a:xfrm>
            <a:off x="10253213" y="1758837"/>
            <a:ext cx="1881441" cy="493039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Les informations générales sont modifiables ici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A5AC1-1205-A2AE-5E55-9DB568DFA9EF}"/>
              </a:ext>
            </a:extLst>
          </p:cNvPr>
          <p:cNvSpPr/>
          <p:nvPr/>
        </p:nvSpPr>
        <p:spPr>
          <a:xfrm>
            <a:off x="5135373" y="2907833"/>
            <a:ext cx="2967439" cy="544592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Le transport d’approvisionnement s’applique à tous les matériaux/éléments ci-dessous</a:t>
            </a:r>
          </a:p>
        </p:txBody>
      </p:sp>
    </p:spTree>
    <p:extLst>
      <p:ext uri="{BB962C8B-B14F-4D97-AF65-F5344CB8AC3E}">
        <p14:creationId xmlns:p14="http://schemas.microsoft.com/office/powerpoint/2010/main" val="280163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4DAE0C4B-A777-7331-F293-E4A593E69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207" y="594313"/>
            <a:ext cx="5496194" cy="51551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86BA991-C1B4-4C72-B056-C9E4467F2902}"/>
              </a:ext>
            </a:extLst>
          </p:cNvPr>
          <p:cNvGrpSpPr/>
          <p:nvPr/>
        </p:nvGrpSpPr>
        <p:grpSpPr>
          <a:xfrm>
            <a:off x="0" y="0"/>
            <a:ext cx="3427411" cy="6857998"/>
            <a:chOff x="0" y="0"/>
            <a:chExt cx="5442857" cy="6857998"/>
          </a:xfrm>
          <a:solidFill>
            <a:schemeClr val="accent1">
              <a:lumMod val="50000"/>
            </a:schemeClr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35EE7A-C937-4BDE-9F5D-60F8B4430FED}"/>
                </a:ext>
              </a:extLst>
            </p:cNvPr>
            <p:cNvSpPr/>
            <p:nvPr/>
          </p:nvSpPr>
          <p:spPr>
            <a:xfrm>
              <a:off x="0" y="0"/>
              <a:ext cx="5442857" cy="6857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FD65CC8-ECD8-46E7-AD15-381A5D3D412E}"/>
                </a:ext>
              </a:extLst>
            </p:cNvPr>
            <p:cNvGrpSpPr/>
            <p:nvPr/>
          </p:nvGrpSpPr>
          <p:grpSpPr>
            <a:xfrm>
              <a:off x="742613" y="2743256"/>
              <a:ext cx="1186355" cy="1186355"/>
              <a:chOff x="8883650" y="3792538"/>
              <a:chExt cx="142875" cy="142875"/>
            </a:xfrm>
            <a:grpFill/>
          </p:grpSpPr>
          <p:sp>
            <p:nvSpPr>
              <p:cNvPr id="86" name="Freeform 291">
                <a:extLst>
                  <a:ext uri="{FF2B5EF4-FFF2-40B4-BE49-F238E27FC236}">
                    <a16:creationId xmlns:a16="http://schemas.microsoft.com/office/drawing/2014/main" id="{68CFEA7B-46AD-4D2F-97C1-5A30136CC5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83650" y="3792538"/>
                <a:ext cx="142875" cy="142875"/>
              </a:xfrm>
              <a:custGeom>
                <a:avLst/>
                <a:gdLst>
                  <a:gd name="T0" fmla="*/ 333 w 448"/>
                  <a:gd name="T1" fmla="*/ 343 h 451"/>
                  <a:gd name="T2" fmla="*/ 302 w 448"/>
                  <a:gd name="T3" fmla="*/ 362 h 451"/>
                  <a:gd name="T4" fmla="*/ 269 w 448"/>
                  <a:gd name="T5" fmla="*/ 380 h 451"/>
                  <a:gd name="T6" fmla="*/ 182 w 448"/>
                  <a:gd name="T7" fmla="*/ 421 h 451"/>
                  <a:gd name="T8" fmla="*/ 177 w 448"/>
                  <a:gd name="T9" fmla="*/ 377 h 451"/>
                  <a:gd name="T10" fmla="*/ 134 w 448"/>
                  <a:gd name="T11" fmla="*/ 354 h 451"/>
                  <a:gd name="T12" fmla="*/ 110 w 448"/>
                  <a:gd name="T13" fmla="*/ 343 h 451"/>
                  <a:gd name="T14" fmla="*/ 63 w 448"/>
                  <a:gd name="T15" fmla="*/ 272 h 451"/>
                  <a:gd name="T16" fmla="*/ 71 w 448"/>
                  <a:gd name="T17" fmla="*/ 257 h 451"/>
                  <a:gd name="T18" fmla="*/ 71 w 448"/>
                  <a:gd name="T19" fmla="*/ 200 h 451"/>
                  <a:gd name="T20" fmla="*/ 63 w 448"/>
                  <a:gd name="T21" fmla="*/ 183 h 451"/>
                  <a:gd name="T22" fmla="*/ 110 w 448"/>
                  <a:gd name="T23" fmla="*/ 114 h 451"/>
                  <a:gd name="T24" fmla="*/ 134 w 448"/>
                  <a:gd name="T25" fmla="*/ 102 h 451"/>
                  <a:gd name="T26" fmla="*/ 177 w 448"/>
                  <a:gd name="T27" fmla="*/ 79 h 451"/>
                  <a:gd name="T28" fmla="*/ 182 w 448"/>
                  <a:gd name="T29" fmla="*/ 30 h 451"/>
                  <a:gd name="T30" fmla="*/ 269 w 448"/>
                  <a:gd name="T31" fmla="*/ 76 h 451"/>
                  <a:gd name="T32" fmla="*/ 302 w 448"/>
                  <a:gd name="T33" fmla="*/ 94 h 451"/>
                  <a:gd name="T34" fmla="*/ 333 w 448"/>
                  <a:gd name="T35" fmla="*/ 114 h 451"/>
                  <a:gd name="T36" fmla="*/ 412 w 448"/>
                  <a:gd name="T37" fmla="*/ 167 h 451"/>
                  <a:gd name="T38" fmla="*/ 376 w 448"/>
                  <a:gd name="T39" fmla="*/ 196 h 451"/>
                  <a:gd name="T40" fmla="*/ 378 w 448"/>
                  <a:gd name="T41" fmla="*/ 242 h 451"/>
                  <a:gd name="T42" fmla="*/ 380 w 448"/>
                  <a:gd name="T43" fmla="*/ 270 h 451"/>
                  <a:gd name="T44" fmla="*/ 440 w 448"/>
                  <a:gd name="T45" fmla="*/ 271 h 451"/>
                  <a:gd name="T46" fmla="*/ 409 w 448"/>
                  <a:gd name="T47" fmla="*/ 217 h 451"/>
                  <a:gd name="T48" fmla="*/ 444 w 448"/>
                  <a:gd name="T49" fmla="*/ 182 h 451"/>
                  <a:gd name="T50" fmla="*/ 448 w 448"/>
                  <a:gd name="T51" fmla="*/ 171 h 451"/>
                  <a:gd name="T52" fmla="*/ 387 w 448"/>
                  <a:gd name="T53" fmla="*/ 65 h 451"/>
                  <a:gd name="T54" fmla="*/ 377 w 448"/>
                  <a:gd name="T55" fmla="*/ 60 h 451"/>
                  <a:gd name="T56" fmla="*/ 336 w 448"/>
                  <a:gd name="T57" fmla="*/ 80 h 451"/>
                  <a:gd name="T58" fmla="*/ 296 w 448"/>
                  <a:gd name="T59" fmla="*/ 58 h 451"/>
                  <a:gd name="T60" fmla="*/ 293 w 448"/>
                  <a:gd name="T61" fmla="*/ 8 h 451"/>
                  <a:gd name="T62" fmla="*/ 284 w 448"/>
                  <a:gd name="T63" fmla="*/ 1 h 451"/>
                  <a:gd name="T64" fmla="*/ 162 w 448"/>
                  <a:gd name="T65" fmla="*/ 1 h 451"/>
                  <a:gd name="T66" fmla="*/ 153 w 448"/>
                  <a:gd name="T67" fmla="*/ 10 h 451"/>
                  <a:gd name="T68" fmla="*/ 143 w 448"/>
                  <a:gd name="T69" fmla="*/ 61 h 451"/>
                  <a:gd name="T70" fmla="*/ 79 w 448"/>
                  <a:gd name="T71" fmla="*/ 62 h 451"/>
                  <a:gd name="T72" fmla="*/ 68 w 448"/>
                  <a:gd name="T73" fmla="*/ 60 h 451"/>
                  <a:gd name="T74" fmla="*/ 59 w 448"/>
                  <a:gd name="T75" fmla="*/ 68 h 451"/>
                  <a:gd name="T76" fmla="*/ 0 w 448"/>
                  <a:gd name="T77" fmla="*/ 175 h 451"/>
                  <a:gd name="T78" fmla="*/ 5 w 448"/>
                  <a:gd name="T79" fmla="*/ 185 h 451"/>
                  <a:gd name="T80" fmla="*/ 38 w 448"/>
                  <a:gd name="T81" fmla="*/ 229 h 451"/>
                  <a:gd name="T82" fmla="*/ 5 w 448"/>
                  <a:gd name="T83" fmla="*/ 272 h 451"/>
                  <a:gd name="T84" fmla="*/ 0 w 448"/>
                  <a:gd name="T85" fmla="*/ 282 h 451"/>
                  <a:gd name="T86" fmla="*/ 59 w 448"/>
                  <a:gd name="T87" fmla="*/ 390 h 451"/>
                  <a:gd name="T88" fmla="*/ 68 w 448"/>
                  <a:gd name="T89" fmla="*/ 396 h 451"/>
                  <a:gd name="T90" fmla="*/ 79 w 448"/>
                  <a:gd name="T91" fmla="*/ 394 h 451"/>
                  <a:gd name="T92" fmla="*/ 143 w 448"/>
                  <a:gd name="T93" fmla="*/ 394 h 451"/>
                  <a:gd name="T94" fmla="*/ 153 w 448"/>
                  <a:gd name="T95" fmla="*/ 442 h 451"/>
                  <a:gd name="T96" fmla="*/ 162 w 448"/>
                  <a:gd name="T97" fmla="*/ 450 h 451"/>
                  <a:gd name="T98" fmla="*/ 284 w 448"/>
                  <a:gd name="T99" fmla="*/ 451 h 451"/>
                  <a:gd name="T100" fmla="*/ 293 w 448"/>
                  <a:gd name="T101" fmla="*/ 444 h 451"/>
                  <a:gd name="T102" fmla="*/ 296 w 448"/>
                  <a:gd name="T103" fmla="*/ 398 h 451"/>
                  <a:gd name="T104" fmla="*/ 336 w 448"/>
                  <a:gd name="T105" fmla="*/ 376 h 451"/>
                  <a:gd name="T106" fmla="*/ 377 w 448"/>
                  <a:gd name="T107" fmla="*/ 396 h 451"/>
                  <a:gd name="T108" fmla="*/ 387 w 448"/>
                  <a:gd name="T109" fmla="*/ 392 h 451"/>
                  <a:gd name="T110" fmla="*/ 448 w 448"/>
                  <a:gd name="T111" fmla="*/ 285 h 451"/>
                  <a:gd name="T112" fmla="*/ 444 w 448"/>
                  <a:gd name="T113" fmla="*/ 274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48" h="451">
                    <a:moveTo>
                      <a:pt x="370" y="361"/>
                    </a:moveTo>
                    <a:lnTo>
                      <a:pt x="342" y="345"/>
                    </a:lnTo>
                    <a:lnTo>
                      <a:pt x="337" y="343"/>
                    </a:lnTo>
                    <a:lnTo>
                      <a:pt x="333" y="343"/>
                    </a:lnTo>
                    <a:lnTo>
                      <a:pt x="329" y="344"/>
                    </a:lnTo>
                    <a:lnTo>
                      <a:pt x="324" y="346"/>
                    </a:lnTo>
                    <a:lnTo>
                      <a:pt x="314" y="354"/>
                    </a:lnTo>
                    <a:lnTo>
                      <a:pt x="302" y="362"/>
                    </a:lnTo>
                    <a:lnTo>
                      <a:pt x="289" y="369"/>
                    </a:lnTo>
                    <a:lnTo>
                      <a:pt x="275" y="375"/>
                    </a:lnTo>
                    <a:lnTo>
                      <a:pt x="272" y="377"/>
                    </a:lnTo>
                    <a:lnTo>
                      <a:pt x="269" y="380"/>
                    </a:lnTo>
                    <a:lnTo>
                      <a:pt x="267" y="384"/>
                    </a:lnTo>
                    <a:lnTo>
                      <a:pt x="266" y="390"/>
                    </a:lnTo>
                    <a:lnTo>
                      <a:pt x="266" y="421"/>
                    </a:lnTo>
                    <a:lnTo>
                      <a:pt x="182" y="421"/>
                    </a:lnTo>
                    <a:lnTo>
                      <a:pt x="182" y="390"/>
                    </a:lnTo>
                    <a:lnTo>
                      <a:pt x="182" y="384"/>
                    </a:lnTo>
                    <a:lnTo>
                      <a:pt x="180" y="380"/>
                    </a:lnTo>
                    <a:lnTo>
                      <a:pt x="177" y="377"/>
                    </a:lnTo>
                    <a:lnTo>
                      <a:pt x="173" y="375"/>
                    </a:lnTo>
                    <a:lnTo>
                      <a:pt x="159" y="369"/>
                    </a:lnTo>
                    <a:lnTo>
                      <a:pt x="146" y="362"/>
                    </a:lnTo>
                    <a:lnTo>
                      <a:pt x="134" y="354"/>
                    </a:lnTo>
                    <a:lnTo>
                      <a:pt x="123" y="346"/>
                    </a:lnTo>
                    <a:lnTo>
                      <a:pt x="119" y="344"/>
                    </a:lnTo>
                    <a:lnTo>
                      <a:pt x="115" y="343"/>
                    </a:lnTo>
                    <a:lnTo>
                      <a:pt x="110" y="343"/>
                    </a:lnTo>
                    <a:lnTo>
                      <a:pt x="106" y="345"/>
                    </a:lnTo>
                    <a:lnTo>
                      <a:pt x="77" y="361"/>
                    </a:lnTo>
                    <a:lnTo>
                      <a:pt x="36" y="289"/>
                    </a:lnTo>
                    <a:lnTo>
                      <a:pt x="63" y="272"/>
                    </a:lnTo>
                    <a:lnTo>
                      <a:pt x="68" y="270"/>
                    </a:lnTo>
                    <a:lnTo>
                      <a:pt x="70" y="266"/>
                    </a:lnTo>
                    <a:lnTo>
                      <a:pt x="71" y="261"/>
                    </a:lnTo>
                    <a:lnTo>
                      <a:pt x="71" y="257"/>
                    </a:lnTo>
                    <a:lnTo>
                      <a:pt x="69" y="242"/>
                    </a:lnTo>
                    <a:lnTo>
                      <a:pt x="69" y="229"/>
                    </a:lnTo>
                    <a:lnTo>
                      <a:pt x="69" y="214"/>
                    </a:lnTo>
                    <a:lnTo>
                      <a:pt x="71" y="200"/>
                    </a:lnTo>
                    <a:lnTo>
                      <a:pt x="71" y="196"/>
                    </a:lnTo>
                    <a:lnTo>
                      <a:pt x="70" y="191"/>
                    </a:lnTo>
                    <a:lnTo>
                      <a:pt x="68" y="186"/>
                    </a:lnTo>
                    <a:lnTo>
                      <a:pt x="63" y="183"/>
                    </a:lnTo>
                    <a:lnTo>
                      <a:pt x="36" y="167"/>
                    </a:lnTo>
                    <a:lnTo>
                      <a:pt x="77" y="95"/>
                    </a:lnTo>
                    <a:lnTo>
                      <a:pt x="106" y="111"/>
                    </a:lnTo>
                    <a:lnTo>
                      <a:pt x="110" y="114"/>
                    </a:lnTo>
                    <a:lnTo>
                      <a:pt x="115" y="114"/>
                    </a:lnTo>
                    <a:lnTo>
                      <a:pt x="119" y="113"/>
                    </a:lnTo>
                    <a:lnTo>
                      <a:pt x="123" y="110"/>
                    </a:lnTo>
                    <a:lnTo>
                      <a:pt x="134" y="102"/>
                    </a:lnTo>
                    <a:lnTo>
                      <a:pt x="146" y="94"/>
                    </a:lnTo>
                    <a:lnTo>
                      <a:pt x="159" y="88"/>
                    </a:lnTo>
                    <a:lnTo>
                      <a:pt x="173" y="81"/>
                    </a:lnTo>
                    <a:lnTo>
                      <a:pt x="177" y="79"/>
                    </a:lnTo>
                    <a:lnTo>
                      <a:pt x="180" y="76"/>
                    </a:lnTo>
                    <a:lnTo>
                      <a:pt x="182" y="73"/>
                    </a:lnTo>
                    <a:lnTo>
                      <a:pt x="182" y="68"/>
                    </a:lnTo>
                    <a:lnTo>
                      <a:pt x="182" y="30"/>
                    </a:lnTo>
                    <a:lnTo>
                      <a:pt x="266" y="30"/>
                    </a:lnTo>
                    <a:lnTo>
                      <a:pt x="266" y="68"/>
                    </a:lnTo>
                    <a:lnTo>
                      <a:pt x="267" y="73"/>
                    </a:lnTo>
                    <a:lnTo>
                      <a:pt x="269" y="76"/>
                    </a:lnTo>
                    <a:lnTo>
                      <a:pt x="272" y="79"/>
                    </a:lnTo>
                    <a:lnTo>
                      <a:pt x="275" y="81"/>
                    </a:lnTo>
                    <a:lnTo>
                      <a:pt x="289" y="88"/>
                    </a:lnTo>
                    <a:lnTo>
                      <a:pt x="302" y="94"/>
                    </a:lnTo>
                    <a:lnTo>
                      <a:pt x="314" y="102"/>
                    </a:lnTo>
                    <a:lnTo>
                      <a:pt x="324" y="110"/>
                    </a:lnTo>
                    <a:lnTo>
                      <a:pt x="329" y="113"/>
                    </a:lnTo>
                    <a:lnTo>
                      <a:pt x="333" y="114"/>
                    </a:lnTo>
                    <a:lnTo>
                      <a:pt x="337" y="114"/>
                    </a:lnTo>
                    <a:lnTo>
                      <a:pt x="342" y="111"/>
                    </a:lnTo>
                    <a:lnTo>
                      <a:pt x="370" y="95"/>
                    </a:lnTo>
                    <a:lnTo>
                      <a:pt x="412" y="167"/>
                    </a:lnTo>
                    <a:lnTo>
                      <a:pt x="383" y="183"/>
                    </a:lnTo>
                    <a:lnTo>
                      <a:pt x="380" y="186"/>
                    </a:lnTo>
                    <a:lnTo>
                      <a:pt x="378" y="191"/>
                    </a:lnTo>
                    <a:lnTo>
                      <a:pt x="376" y="196"/>
                    </a:lnTo>
                    <a:lnTo>
                      <a:pt x="376" y="200"/>
                    </a:lnTo>
                    <a:lnTo>
                      <a:pt x="378" y="214"/>
                    </a:lnTo>
                    <a:lnTo>
                      <a:pt x="379" y="229"/>
                    </a:lnTo>
                    <a:lnTo>
                      <a:pt x="378" y="242"/>
                    </a:lnTo>
                    <a:lnTo>
                      <a:pt x="376" y="257"/>
                    </a:lnTo>
                    <a:lnTo>
                      <a:pt x="376" y="261"/>
                    </a:lnTo>
                    <a:lnTo>
                      <a:pt x="378" y="266"/>
                    </a:lnTo>
                    <a:lnTo>
                      <a:pt x="380" y="270"/>
                    </a:lnTo>
                    <a:lnTo>
                      <a:pt x="383" y="272"/>
                    </a:lnTo>
                    <a:lnTo>
                      <a:pt x="412" y="289"/>
                    </a:lnTo>
                    <a:lnTo>
                      <a:pt x="370" y="361"/>
                    </a:lnTo>
                    <a:close/>
                    <a:moveTo>
                      <a:pt x="440" y="271"/>
                    </a:moveTo>
                    <a:lnTo>
                      <a:pt x="408" y="252"/>
                    </a:lnTo>
                    <a:lnTo>
                      <a:pt x="409" y="240"/>
                    </a:lnTo>
                    <a:lnTo>
                      <a:pt x="409" y="229"/>
                    </a:lnTo>
                    <a:lnTo>
                      <a:pt x="409" y="217"/>
                    </a:lnTo>
                    <a:lnTo>
                      <a:pt x="408" y="205"/>
                    </a:lnTo>
                    <a:lnTo>
                      <a:pt x="440" y="186"/>
                    </a:lnTo>
                    <a:lnTo>
                      <a:pt x="442" y="185"/>
                    </a:lnTo>
                    <a:lnTo>
                      <a:pt x="444" y="182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5"/>
                    </a:lnTo>
                    <a:lnTo>
                      <a:pt x="448" y="171"/>
                    </a:lnTo>
                    <a:lnTo>
                      <a:pt x="446" y="168"/>
                    </a:lnTo>
                    <a:lnTo>
                      <a:pt x="445" y="166"/>
                    </a:lnTo>
                    <a:lnTo>
                      <a:pt x="389" y="68"/>
                    </a:lnTo>
                    <a:lnTo>
                      <a:pt x="387" y="65"/>
                    </a:lnTo>
                    <a:lnTo>
                      <a:pt x="384" y="63"/>
                    </a:lnTo>
                    <a:lnTo>
                      <a:pt x="382" y="61"/>
                    </a:lnTo>
                    <a:lnTo>
                      <a:pt x="379" y="60"/>
                    </a:lnTo>
                    <a:lnTo>
                      <a:pt x="377" y="60"/>
                    </a:lnTo>
                    <a:lnTo>
                      <a:pt x="374" y="60"/>
                    </a:lnTo>
                    <a:lnTo>
                      <a:pt x="370" y="61"/>
                    </a:lnTo>
                    <a:lnTo>
                      <a:pt x="368" y="62"/>
                    </a:lnTo>
                    <a:lnTo>
                      <a:pt x="336" y="80"/>
                    </a:lnTo>
                    <a:lnTo>
                      <a:pt x="327" y="74"/>
                    </a:lnTo>
                    <a:lnTo>
                      <a:pt x="317" y="68"/>
                    </a:lnTo>
                    <a:lnTo>
                      <a:pt x="306" y="62"/>
                    </a:lnTo>
                    <a:lnTo>
                      <a:pt x="296" y="58"/>
                    </a:lnTo>
                    <a:lnTo>
                      <a:pt x="296" y="15"/>
                    </a:lnTo>
                    <a:lnTo>
                      <a:pt x="296" y="13"/>
                    </a:lnTo>
                    <a:lnTo>
                      <a:pt x="295" y="10"/>
                    </a:lnTo>
                    <a:lnTo>
                      <a:pt x="293" y="8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1"/>
                    </a:lnTo>
                    <a:lnTo>
                      <a:pt x="284" y="1"/>
                    </a:lnTo>
                    <a:lnTo>
                      <a:pt x="281" y="0"/>
                    </a:lnTo>
                    <a:lnTo>
                      <a:pt x="167" y="0"/>
                    </a:lnTo>
                    <a:lnTo>
                      <a:pt x="164" y="1"/>
                    </a:lnTo>
                    <a:lnTo>
                      <a:pt x="162" y="1"/>
                    </a:lnTo>
                    <a:lnTo>
                      <a:pt x="159" y="3"/>
                    </a:lnTo>
                    <a:lnTo>
                      <a:pt x="156" y="5"/>
                    </a:lnTo>
                    <a:lnTo>
                      <a:pt x="155" y="8"/>
                    </a:lnTo>
                    <a:lnTo>
                      <a:pt x="153" y="10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2" y="58"/>
                    </a:lnTo>
                    <a:lnTo>
                      <a:pt x="143" y="61"/>
                    </a:lnTo>
                    <a:lnTo>
                      <a:pt x="133" y="66"/>
                    </a:lnTo>
                    <a:lnTo>
                      <a:pt x="122" y="73"/>
                    </a:lnTo>
                    <a:lnTo>
                      <a:pt x="112" y="80"/>
                    </a:lnTo>
                    <a:lnTo>
                      <a:pt x="79" y="62"/>
                    </a:lnTo>
                    <a:lnTo>
                      <a:pt x="76" y="61"/>
                    </a:lnTo>
                    <a:lnTo>
                      <a:pt x="74" y="60"/>
                    </a:lnTo>
                    <a:lnTo>
                      <a:pt x="71" y="60"/>
                    </a:lnTo>
                    <a:lnTo>
                      <a:pt x="68" y="60"/>
                    </a:lnTo>
                    <a:lnTo>
                      <a:pt x="66" y="61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8"/>
                    </a:lnTo>
                    <a:lnTo>
                      <a:pt x="2" y="166"/>
                    </a:lnTo>
                    <a:lnTo>
                      <a:pt x="0" y="168"/>
                    </a:lnTo>
                    <a:lnTo>
                      <a:pt x="0" y="171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1" y="180"/>
                    </a:lnTo>
                    <a:lnTo>
                      <a:pt x="2" y="182"/>
                    </a:lnTo>
                    <a:lnTo>
                      <a:pt x="5" y="185"/>
                    </a:lnTo>
                    <a:lnTo>
                      <a:pt x="8" y="186"/>
                    </a:lnTo>
                    <a:lnTo>
                      <a:pt x="40" y="205"/>
                    </a:lnTo>
                    <a:lnTo>
                      <a:pt x="39" y="217"/>
                    </a:lnTo>
                    <a:lnTo>
                      <a:pt x="38" y="229"/>
                    </a:lnTo>
                    <a:lnTo>
                      <a:pt x="39" y="240"/>
                    </a:lnTo>
                    <a:lnTo>
                      <a:pt x="40" y="252"/>
                    </a:lnTo>
                    <a:lnTo>
                      <a:pt x="8" y="271"/>
                    </a:lnTo>
                    <a:lnTo>
                      <a:pt x="5" y="272"/>
                    </a:lnTo>
                    <a:lnTo>
                      <a:pt x="2" y="274"/>
                    </a:lnTo>
                    <a:lnTo>
                      <a:pt x="1" y="276"/>
                    </a:lnTo>
                    <a:lnTo>
                      <a:pt x="0" y="278"/>
                    </a:lnTo>
                    <a:lnTo>
                      <a:pt x="0" y="282"/>
                    </a:lnTo>
                    <a:lnTo>
                      <a:pt x="0" y="285"/>
                    </a:lnTo>
                    <a:lnTo>
                      <a:pt x="0" y="287"/>
                    </a:lnTo>
                    <a:lnTo>
                      <a:pt x="1" y="290"/>
                    </a:lnTo>
                    <a:lnTo>
                      <a:pt x="59" y="390"/>
                    </a:lnTo>
                    <a:lnTo>
                      <a:pt x="60" y="392"/>
                    </a:lnTo>
                    <a:lnTo>
                      <a:pt x="62" y="394"/>
                    </a:lnTo>
                    <a:lnTo>
                      <a:pt x="66" y="395"/>
                    </a:lnTo>
                    <a:lnTo>
                      <a:pt x="68" y="396"/>
                    </a:lnTo>
                    <a:lnTo>
                      <a:pt x="71" y="396"/>
                    </a:lnTo>
                    <a:lnTo>
                      <a:pt x="73" y="396"/>
                    </a:lnTo>
                    <a:lnTo>
                      <a:pt x="76" y="395"/>
                    </a:lnTo>
                    <a:lnTo>
                      <a:pt x="79" y="394"/>
                    </a:lnTo>
                    <a:lnTo>
                      <a:pt x="112" y="376"/>
                    </a:lnTo>
                    <a:lnTo>
                      <a:pt x="122" y="383"/>
                    </a:lnTo>
                    <a:lnTo>
                      <a:pt x="133" y="390"/>
                    </a:lnTo>
                    <a:lnTo>
                      <a:pt x="143" y="394"/>
                    </a:lnTo>
                    <a:lnTo>
                      <a:pt x="152" y="398"/>
                    </a:lnTo>
                    <a:lnTo>
                      <a:pt x="152" y="436"/>
                    </a:lnTo>
                    <a:lnTo>
                      <a:pt x="152" y="439"/>
                    </a:lnTo>
                    <a:lnTo>
                      <a:pt x="153" y="442"/>
                    </a:lnTo>
                    <a:lnTo>
                      <a:pt x="155" y="444"/>
                    </a:lnTo>
                    <a:lnTo>
                      <a:pt x="156" y="446"/>
                    </a:lnTo>
                    <a:lnTo>
                      <a:pt x="159" y="449"/>
                    </a:lnTo>
                    <a:lnTo>
                      <a:pt x="162" y="450"/>
                    </a:lnTo>
                    <a:lnTo>
                      <a:pt x="164" y="451"/>
                    </a:lnTo>
                    <a:lnTo>
                      <a:pt x="167" y="451"/>
                    </a:lnTo>
                    <a:lnTo>
                      <a:pt x="281" y="451"/>
                    </a:lnTo>
                    <a:lnTo>
                      <a:pt x="284" y="451"/>
                    </a:lnTo>
                    <a:lnTo>
                      <a:pt x="287" y="450"/>
                    </a:lnTo>
                    <a:lnTo>
                      <a:pt x="289" y="449"/>
                    </a:lnTo>
                    <a:lnTo>
                      <a:pt x="291" y="446"/>
                    </a:lnTo>
                    <a:lnTo>
                      <a:pt x="293" y="444"/>
                    </a:lnTo>
                    <a:lnTo>
                      <a:pt x="295" y="442"/>
                    </a:lnTo>
                    <a:lnTo>
                      <a:pt x="296" y="439"/>
                    </a:lnTo>
                    <a:lnTo>
                      <a:pt x="296" y="436"/>
                    </a:lnTo>
                    <a:lnTo>
                      <a:pt x="296" y="398"/>
                    </a:lnTo>
                    <a:lnTo>
                      <a:pt x="306" y="394"/>
                    </a:lnTo>
                    <a:lnTo>
                      <a:pt x="317" y="389"/>
                    </a:lnTo>
                    <a:lnTo>
                      <a:pt x="327" y="382"/>
                    </a:lnTo>
                    <a:lnTo>
                      <a:pt x="336" y="376"/>
                    </a:lnTo>
                    <a:lnTo>
                      <a:pt x="368" y="394"/>
                    </a:lnTo>
                    <a:lnTo>
                      <a:pt x="370" y="396"/>
                    </a:lnTo>
                    <a:lnTo>
                      <a:pt x="374" y="396"/>
                    </a:lnTo>
                    <a:lnTo>
                      <a:pt x="377" y="396"/>
                    </a:lnTo>
                    <a:lnTo>
                      <a:pt x="380" y="395"/>
                    </a:lnTo>
                    <a:lnTo>
                      <a:pt x="382" y="395"/>
                    </a:lnTo>
                    <a:lnTo>
                      <a:pt x="384" y="394"/>
                    </a:lnTo>
                    <a:lnTo>
                      <a:pt x="387" y="392"/>
                    </a:lnTo>
                    <a:lnTo>
                      <a:pt x="389" y="390"/>
                    </a:lnTo>
                    <a:lnTo>
                      <a:pt x="445" y="290"/>
                    </a:lnTo>
                    <a:lnTo>
                      <a:pt x="446" y="287"/>
                    </a:lnTo>
                    <a:lnTo>
                      <a:pt x="448" y="285"/>
                    </a:lnTo>
                    <a:lnTo>
                      <a:pt x="448" y="282"/>
                    </a:lnTo>
                    <a:lnTo>
                      <a:pt x="448" y="278"/>
                    </a:lnTo>
                    <a:lnTo>
                      <a:pt x="446" y="276"/>
                    </a:lnTo>
                    <a:lnTo>
                      <a:pt x="444" y="274"/>
                    </a:lnTo>
                    <a:lnTo>
                      <a:pt x="442" y="272"/>
                    </a:lnTo>
                    <a:lnTo>
                      <a:pt x="440" y="2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7" name="Freeform 292">
                <a:extLst>
                  <a:ext uri="{FF2B5EF4-FFF2-40B4-BE49-F238E27FC236}">
                    <a16:creationId xmlns:a16="http://schemas.microsoft.com/office/drawing/2014/main" id="{DF614A5C-C323-478F-8B6D-8ACAF34D20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6513" y="3836988"/>
                <a:ext cx="57150" cy="57150"/>
              </a:xfrm>
              <a:custGeom>
                <a:avLst/>
                <a:gdLst>
                  <a:gd name="T0" fmla="*/ 77 w 180"/>
                  <a:gd name="T1" fmla="*/ 150 h 181"/>
                  <a:gd name="T2" fmla="*/ 61 w 180"/>
                  <a:gd name="T3" fmla="*/ 144 h 181"/>
                  <a:gd name="T4" fmla="*/ 47 w 180"/>
                  <a:gd name="T5" fmla="*/ 133 h 181"/>
                  <a:gd name="T6" fmla="*/ 36 w 180"/>
                  <a:gd name="T7" fmla="*/ 119 h 181"/>
                  <a:gd name="T8" fmla="*/ 31 w 180"/>
                  <a:gd name="T9" fmla="*/ 103 h 181"/>
                  <a:gd name="T10" fmla="*/ 30 w 180"/>
                  <a:gd name="T11" fmla="*/ 85 h 181"/>
                  <a:gd name="T12" fmla="*/ 34 w 180"/>
                  <a:gd name="T13" fmla="*/ 68 h 181"/>
                  <a:gd name="T14" fmla="*/ 43 w 180"/>
                  <a:gd name="T15" fmla="*/ 53 h 181"/>
                  <a:gd name="T16" fmla="*/ 56 w 180"/>
                  <a:gd name="T17" fmla="*/ 41 h 181"/>
                  <a:gd name="T18" fmla="*/ 72 w 180"/>
                  <a:gd name="T19" fmla="*/ 33 h 181"/>
                  <a:gd name="T20" fmla="*/ 90 w 180"/>
                  <a:gd name="T21" fmla="*/ 30 h 181"/>
                  <a:gd name="T22" fmla="*/ 107 w 180"/>
                  <a:gd name="T23" fmla="*/ 33 h 181"/>
                  <a:gd name="T24" fmla="*/ 123 w 180"/>
                  <a:gd name="T25" fmla="*/ 41 h 181"/>
                  <a:gd name="T26" fmla="*/ 136 w 180"/>
                  <a:gd name="T27" fmla="*/ 53 h 181"/>
                  <a:gd name="T28" fmla="*/ 144 w 180"/>
                  <a:gd name="T29" fmla="*/ 68 h 181"/>
                  <a:gd name="T30" fmla="*/ 150 w 180"/>
                  <a:gd name="T31" fmla="*/ 85 h 181"/>
                  <a:gd name="T32" fmla="*/ 149 w 180"/>
                  <a:gd name="T33" fmla="*/ 103 h 181"/>
                  <a:gd name="T34" fmla="*/ 142 w 180"/>
                  <a:gd name="T35" fmla="*/ 119 h 181"/>
                  <a:gd name="T36" fmla="*/ 132 w 180"/>
                  <a:gd name="T37" fmla="*/ 133 h 181"/>
                  <a:gd name="T38" fmla="*/ 118 w 180"/>
                  <a:gd name="T39" fmla="*/ 144 h 181"/>
                  <a:gd name="T40" fmla="*/ 102 w 180"/>
                  <a:gd name="T41" fmla="*/ 150 h 181"/>
                  <a:gd name="T42" fmla="*/ 90 w 180"/>
                  <a:gd name="T43" fmla="*/ 0 h 181"/>
                  <a:gd name="T44" fmla="*/ 63 w 180"/>
                  <a:gd name="T45" fmla="*/ 4 h 181"/>
                  <a:gd name="T46" fmla="*/ 40 w 180"/>
                  <a:gd name="T47" fmla="*/ 16 h 181"/>
                  <a:gd name="T48" fmla="*/ 20 w 180"/>
                  <a:gd name="T49" fmla="*/ 33 h 181"/>
                  <a:gd name="T50" fmla="*/ 6 w 180"/>
                  <a:gd name="T51" fmla="*/ 56 h 181"/>
                  <a:gd name="T52" fmla="*/ 0 w 180"/>
                  <a:gd name="T53" fmla="*/ 82 h 181"/>
                  <a:gd name="T54" fmla="*/ 1 w 180"/>
                  <a:gd name="T55" fmla="*/ 108 h 181"/>
                  <a:gd name="T56" fmla="*/ 11 w 180"/>
                  <a:gd name="T57" fmla="*/ 134 h 181"/>
                  <a:gd name="T58" fmla="*/ 26 w 180"/>
                  <a:gd name="T59" fmla="*/ 154 h 181"/>
                  <a:gd name="T60" fmla="*/ 47 w 180"/>
                  <a:gd name="T61" fmla="*/ 170 h 181"/>
                  <a:gd name="T62" fmla="*/ 72 w 180"/>
                  <a:gd name="T63" fmla="*/ 179 h 181"/>
                  <a:gd name="T64" fmla="*/ 98 w 180"/>
                  <a:gd name="T65" fmla="*/ 180 h 181"/>
                  <a:gd name="T66" fmla="*/ 124 w 180"/>
                  <a:gd name="T67" fmla="*/ 174 h 181"/>
                  <a:gd name="T68" fmla="*/ 147 w 180"/>
                  <a:gd name="T69" fmla="*/ 160 h 181"/>
                  <a:gd name="T70" fmla="*/ 165 w 180"/>
                  <a:gd name="T71" fmla="*/ 141 h 181"/>
                  <a:gd name="T72" fmla="*/ 176 w 180"/>
                  <a:gd name="T73" fmla="*/ 118 h 181"/>
                  <a:gd name="T74" fmla="*/ 180 w 180"/>
                  <a:gd name="T75" fmla="*/ 91 h 181"/>
                  <a:gd name="T76" fmla="*/ 176 w 180"/>
                  <a:gd name="T77" fmla="*/ 64 h 181"/>
                  <a:gd name="T78" fmla="*/ 165 w 180"/>
                  <a:gd name="T79" fmla="*/ 41 h 181"/>
                  <a:gd name="T80" fmla="*/ 147 w 180"/>
                  <a:gd name="T81" fmla="*/ 22 h 181"/>
                  <a:gd name="T82" fmla="*/ 124 w 180"/>
                  <a:gd name="T83" fmla="*/ 8 h 181"/>
                  <a:gd name="T84" fmla="*/ 98 w 180"/>
                  <a:gd name="T85" fmla="*/ 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0" h="181">
                    <a:moveTo>
                      <a:pt x="90" y="151"/>
                    </a:moveTo>
                    <a:lnTo>
                      <a:pt x="83" y="150"/>
                    </a:lnTo>
                    <a:lnTo>
                      <a:pt x="77" y="150"/>
                    </a:lnTo>
                    <a:lnTo>
                      <a:pt x="72" y="148"/>
                    </a:lnTo>
                    <a:lnTo>
                      <a:pt x="66" y="146"/>
                    </a:lnTo>
                    <a:lnTo>
                      <a:pt x="61" y="144"/>
                    </a:lnTo>
                    <a:lnTo>
                      <a:pt x="56" y="140"/>
                    </a:lnTo>
                    <a:lnTo>
                      <a:pt x="51" y="137"/>
                    </a:lnTo>
                    <a:lnTo>
                      <a:pt x="47" y="133"/>
                    </a:lnTo>
                    <a:lnTo>
                      <a:pt x="43" y="129"/>
                    </a:lnTo>
                    <a:lnTo>
                      <a:pt x="40" y="124"/>
                    </a:lnTo>
                    <a:lnTo>
                      <a:pt x="36" y="119"/>
                    </a:lnTo>
                    <a:lnTo>
                      <a:pt x="34" y="114"/>
                    </a:lnTo>
                    <a:lnTo>
                      <a:pt x="32" y="108"/>
                    </a:lnTo>
                    <a:lnTo>
                      <a:pt x="31" y="103"/>
                    </a:lnTo>
                    <a:lnTo>
                      <a:pt x="30" y="97"/>
                    </a:lnTo>
                    <a:lnTo>
                      <a:pt x="30" y="91"/>
                    </a:lnTo>
                    <a:lnTo>
                      <a:pt x="30" y="85"/>
                    </a:lnTo>
                    <a:lnTo>
                      <a:pt x="31" y="78"/>
                    </a:lnTo>
                    <a:lnTo>
                      <a:pt x="32" y="73"/>
                    </a:lnTo>
                    <a:lnTo>
                      <a:pt x="34" y="68"/>
                    </a:lnTo>
                    <a:lnTo>
                      <a:pt x="36" y="62"/>
                    </a:lnTo>
                    <a:lnTo>
                      <a:pt x="40" y="57"/>
                    </a:lnTo>
                    <a:lnTo>
                      <a:pt x="43" y="53"/>
                    </a:lnTo>
                    <a:lnTo>
                      <a:pt x="47" y="48"/>
                    </a:lnTo>
                    <a:lnTo>
                      <a:pt x="51" y="44"/>
                    </a:lnTo>
                    <a:lnTo>
                      <a:pt x="56" y="41"/>
                    </a:lnTo>
                    <a:lnTo>
                      <a:pt x="61" y="38"/>
                    </a:lnTo>
                    <a:lnTo>
                      <a:pt x="66" y="36"/>
                    </a:lnTo>
                    <a:lnTo>
                      <a:pt x="72" y="33"/>
                    </a:lnTo>
                    <a:lnTo>
                      <a:pt x="77" y="32"/>
                    </a:lnTo>
                    <a:lnTo>
                      <a:pt x="83" y="31"/>
                    </a:lnTo>
                    <a:lnTo>
                      <a:pt x="90" y="30"/>
                    </a:lnTo>
                    <a:lnTo>
                      <a:pt x="95" y="31"/>
                    </a:lnTo>
                    <a:lnTo>
                      <a:pt x="102" y="32"/>
                    </a:lnTo>
                    <a:lnTo>
                      <a:pt x="107" y="33"/>
                    </a:lnTo>
                    <a:lnTo>
                      <a:pt x="113" y="36"/>
                    </a:lnTo>
                    <a:lnTo>
                      <a:pt x="118" y="38"/>
                    </a:lnTo>
                    <a:lnTo>
                      <a:pt x="123" y="41"/>
                    </a:lnTo>
                    <a:lnTo>
                      <a:pt x="127" y="44"/>
                    </a:lnTo>
                    <a:lnTo>
                      <a:pt x="132" y="48"/>
                    </a:lnTo>
                    <a:lnTo>
                      <a:pt x="136" y="53"/>
                    </a:lnTo>
                    <a:lnTo>
                      <a:pt x="139" y="57"/>
                    </a:lnTo>
                    <a:lnTo>
                      <a:pt x="142" y="62"/>
                    </a:lnTo>
                    <a:lnTo>
                      <a:pt x="144" y="68"/>
                    </a:lnTo>
                    <a:lnTo>
                      <a:pt x="147" y="73"/>
                    </a:lnTo>
                    <a:lnTo>
                      <a:pt x="149" y="78"/>
                    </a:lnTo>
                    <a:lnTo>
                      <a:pt x="150" y="85"/>
                    </a:lnTo>
                    <a:lnTo>
                      <a:pt x="150" y="91"/>
                    </a:lnTo>
                    <a:lnTo>
                      <a:pt x="150" y="97"/>
                    </a:lnTo>
                    <a:lnTo>
                      <a:pt x="149" y="103"/>
                    </a:lnTo>
                    <a:lnTo>
                      <a:pt x="147" y="108"/>
                    </a:lnTo>
                    <a:lnTo>
                      <a:pt x="144" y="114"/>
                    </a:lnTo>
                    <a:lnTo>
                      <a:pt x="142" y="119"/>
                    </a:lnTo>
                    <a:lnTo>
                      <a:pt x="139" y="124"/>
                    </a:lnTo>
                    <a:lnTo>
                      <a:pt x="136" y="129"/>
                    </a:lnTo>
                    <a:lnTo>
                      <a:pt x="132" y="133"/>
                    </a:lnTo>
                    <a:lnTo>
                      <a:pt x="127" y="137"/>
                    </a:lnTo>
                    <a:lnTo>
                      <a:pt x="123" y="140"/>
                    </a:lnTo>
                    <a:lnTo>
                      <a:pt x="118" y="144"/>
                    </a:lnTo>
                    <a:lnTo>
                      <a:pt x="113" y="146"/>
                    </a:lnTo>
                    <a:lnTo>
                      <a:pt x="107" y="148"/>
                    </a:lnTo>
                    <a:lnTo>
                      <a:pt x="102" y="150"/>
                    </a:lnTo>
                    <a:lnTo>
                      <a:pt x="95" y="150"/>
                    </a:lnTo>
                    <a:lnTo>
                      <a:pt x="90" y="151"/>
                    </a:lnTo>
                    <a:close/>
                    <a:moveTo>
                      <a:pt x="90" y="0"/>
                    </a:moveTo>
                    <a:lnTo>
                      <a:pt x="80" y="1"/>
                    </a:lnTo>
                    <a:lnTo>
                      <a:pt x="72" y="2"/>
                    </a:lnTo>
                    <a:lnTo>
                      <a:pt x="63" y="4"/>
                    </a:lnTo>
                    <a:lnTo>
                      <a:pt x="55" y="8"/>
                    </a:lnTo>
                    <a:lnTo>
                      <a:pt x="47" y="12"/>
                    </a:lnTo>
                    <a:lnTo>
                      <a:pt x="40" y="16"/>
                    </a:lnTo>
                    <a:lnTo>
                      <a:pt x="32" y="22"/>
                    </a:lnTo>
                    <a:lnTo>
                      <a:pt x="26" y="27"/>
                    </a:lnTo>
                    <a:lnTo>
                      <a:pt x="20" y="33"/>
                    </a:lnTo>
                    <a:lnTo>
                      <a:pt x="15" y="41"/>
                    </a:lnTo>
                    <a:lnTo>
                      <a:pt x="11" y="48"/>
                    </a:lnTo>
                    <a:lnTo>
                      <a:pt x="6" y="56"/>
                    </a:lnTo>
                    <a:lnTo>
                      <a:pt x="3" y="64"/>
                    </a:lnTo>
                    <a:lnTo>
                      <a:pt x="1" y="73"/>
                    </a:lnTo>
                    <a:lnTo>
                      <a:pt x="0" y="82"/>
                    </a:lnTo>
                    <a:lnTo>
                      <a:pt x="0" y="91"/>
                    </a:lnTo>
                    <a:lnTo>
                      <a:pt x="0" y="100"/>
                    </a:lnTo>
                    <a:lnTo>
                      <a:pt x="1" y="108"/>
                    </a:lnTo>
                    <a:lnTo>
                      <a:pt x="3" y="118"/>
                    </a:lnTo>
                    <a:lnTo>
                      <a:pt x="6" y="125"/>
                    </a:lnTo>
                    <a:lnTo>
                      <a:pt x="11" y="134"/>
                    </a:lnTo>
                    <a:lnTo>
                      <a:pt x="15" y="141"/>
                    </a:lnTo>
                    <a:lnTo>
                      <a:pt x="20" y="148"/>
                    </a:lnTo>
                    <a:lnTo>
                      <a:pt x="26" y="154"/>
                    </a:lnTo>
                    <a:lnTo>
                      <a:pt x="32" y="161"/>
                    </a:lnTo>
                    <a:lnTo>
                      <a:pt x="40" y="165"/>
                    </a:lnTo>
                    <a:lnTo>
                      <a:pt x="47" y="170"/>
                    </a:lnTo>
                    <a:lnTo>
                      <a:pt x="55" y="174"/>
                    </a:lnTo>
                    <a:lnTo>
                      <a:pt x="63" y="177"/>
                    </a:lnTo>
                    <a:lnTo>
                      <a:pt x="72" y="179"/>
                    </a:lnTo>
                    <a:lnTo>
                      <a:pt x="80" y="180"/>
                    </a:lnTo>
                    <a:lnTo>
                      <a:pt x="90" y="181"/>
                    </a:lnTo>
                    <a:lnTo>
                      <a:pt x="98" y="180"/>
                    </a:lnTo>
                    <a:lnTo>
                      <a:pt x="108" y="179"/>
                    </a:lnTo>
                    <a:lnTo>
                      <a:pt x="117" y="177"/>
                    </a:lnTo>
                    <a:lnTo>
                      <a:pt x="124" y="174"/>
                    </a:lnTo>
                    <a:lnTo>
                      <a:pt x="133" y="170"/>
                    </a:lnTo>
                    <a:lnTo>
                      <a:pt x="140" y="165"/>
                    </a:lnTo>
                    <a:lnTo>
                      <a:pt x="147" y="160"/>
                    </a:lnTo>
                    <a:lnTo>
                      <a:pt x="153" y="154"/>
                    </a:lnTo>
                    <a:lnTo>
                      <a:pt x="159" y="148"/>
                    </a:lnTo>
                    <a:lnTo>
                      <a:pt x="165" y="141"/>
                    </a:lnTo>
                    <a:lnTo>
                      <a:pt x="169" y="134"/>
                    </a:lnTo>
                    <a:lnTo>
                      <a:pt x="172" y="125"/>
                    </a:lnTo>
                    <a:lnTo>
                      <a:pt x="176" y="118"/>
                    </a:lnTo>
                    <a:lnTo>
                      <a:pt x="178" y="109"/>
                    </a:lnTo>
                    <a:lnTo>
                      <a:pt x="180" y="100"/>
                    </a:lnTo>
                    <a:lnTo>
                      <a:pt x="180" y="91"/>
                    </a:lnTo>
                    <a:lnTo>
                      <a:pt x="180" y="82"/>
                    </a:lnTo>
                    <a:lnTo>
                      <a:pt x="178" y="73"/>
                    </a:lnTo>
                    <a:lnTo>
                      <a:pt x="176" y="64"/>
                    </a:lnTo>
                    <a:lnTo>
                      <a:pt x="172" y="56"/>
                    </a:lnTo>
                    <a:lnTo>
                      <a:pt x="169" y="48"/>
                    </a:lnTo>
                    <a:lnTo>
                      <a:pt x="165" y="41"/>
                    </a:lnTo>
                    <a:lnTo>
                      <a:pt x="159" y="33"/>
                    </a:lnTo>
                    <a:lnTo>
                      <a:pt x="153" y="27"/>
                    </a:lnTo>
                    <a:lnTo>
                      <a:pt x="147" y="22"/>
                    </a:lnTo>
                    <a:lnTo>
                      <a:pt x="140" y="16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7" y="4"/>
                    </a:lnTo>
                    <a:lnTo>
                      <a:pt x="108" y="2"/>
                    </a:lnTo>
                    <a:lnTo>
                      <a:pt x="98" y="1"/>
                    </a:ln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E98627-143D-4A53-93B6-324D2722AFF3}"/>
              </a:ext>
            </a:extLst>
          </p:cNvPr>
          <p:cNvGrpSpPr/>
          <p:nvPr/>
        </p:nvGrpSpPr>
        <p:grpSpPr>
          <a:xfrm>
            <a:off x="223520" y="2344086"/>
            <a:ext cx="2997915" cy="1801105"/>
            <a:chOff x="623456" y="2573185"/>
            <a:chExt cx="3714864" cy="19812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AB29F8-C68A-4592-ADDD-3943FEF53975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1E156F56-A637-446F-B8E0-E30EDBFED30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05" y="5253771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1" y="2503628"/>
            <a:ext cx="2152544" cy="989507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B528013D-FCBA-49BE-9C7F-CB6A6DDAA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78" y="3591603"/>
            <a:ext cx="3075597" cy="424732"/>
          </a:xfrm>
        </p:spPr>
        <p:txBody>
          <a:bodyPr wrap="square">
            <a:spAutoFit/>
          </a:bodyPr>
          <a:lstStyle/>
          <a:p>
            <a:pPr algn="ctr"/>
            <a:r>
              <a:rPr lang="fr-FR" sz="2400" b="1">
                <a:solidFill>
                  <a:schemeClr val="bg1"/>
                </a:solidFill>
                <a:latin typeface="Segoe UI Light" panose="020B0502040204020203" pitchFamily="34" charset="0"/>
              </a:rPr>
              <a:t>Outil d’ACV Simplifié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42558C-85A3-E764-01DF-AD8867650105}"/>
              </a:ext>
            </a:extLst>
          </p:cNvPr>
          <p:cNvSpPr txBox="1">
            <a:spLocks/>
          </p:cNvSpPr>
          <p:nvPr/>
        </p:nvSpPr>
        <p:spPr>
          <a:xfrm>
            <a:off x="145838" y="411777"/>
            <a:ext cx="3075597" cy="142192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Création d’un matériau dans un composant consommable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1EA7A06-F773-93CA-96F6-9DCE6ADCA80D}"/>
              </a:ext>
            </a:extLst>
          </p:cNvPr>
          <p:cNvSpPr/>
          <p:nvPr/>
        </p:nvSpPr>
        <p:spPr>
          <a:xfrm>
            <a:off x="9347615" y="1565409"/>
            <a:ext cx="2471203" cy="28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Ajout d’un matériau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6123C3A-9B41-E24F-CD44-2926A8A29216}"/>
              </a:ext>
            </a:extLst>
          </p:cNvPr>
          <p:cNvSpPr/>
          <p:nvPr/>
        </p:nvSpPr>
        <p:spPr>
          <a:xfrm>
            <a:off x="9349222" y="929999"/>
            <a:ext cx="2471203" cy="405286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Possibilité de filtrer la liste de matériau par catégories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E996F36-3719-2826-0700-E6EA3A34CA09}"/>
              </a:ext>
            </a:extLst>
          </p:cNvPr>
          <p:cNvSpPr/>
          <p:nvPr/>
        </p:nvSpPr>
        <p:spPr>
          <a:xfrm>
            <a:off x="9347615" y="2083533"/>
            <a:ext cx="2471203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Géographie du matériau</a:t>
            </a:r>
          </a:p>
        </p:txBody>
      </p: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0B90F0EB-6B7D-9654-66DB-E91DA65DC44C}"/>
              </a:ext>
            </a:extLst>
          </p:cNvPr>
          <p:cNvCxnSpPr>
            <a:cxnSpLocks/>
          </p:cNvCxnSpPr>
          <p:nvPr/>
        </p:nvCxnSpPr>
        <p:spPr>
          <a:xfrm flipH="1">
            <a:off x="8778763" y="1132642"/>
            <a:ext cx="4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F271F0B9-73E1-4A7C-EE57-6C806253791D}"/>
              </a:ext>
            </a:extLst>
          </p:cNvPr>
          <p:cNvCxnSpPr>
            <a:cxnSpLocks/>
          </p:cNvCxnSpPr>
          <p:nvPr/>
        </p:nvCxnSpPr>
        <p:spPr>
          <a:xfrm flipH="1">
            <a:off x="8772944" y="1720463"/>
            <a:ext cx="4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1E1C8F13-230D-C3DC-25E7-622986931A86}"/>
              </a:ext>
            </a:extLst>
          </p:cNvPr>
          <p:cNvCxnSpPr>
            <a:cxnSpLocks/>
          </p:cNvCxnSpPr>
          <p:nvPr/>
        </p:nvCxnSpPr>
        <p:spPr>
          <a:xfrm flipH="1">
            <a:off x="8772944" y="2225911"/>
            <a:ext cx="468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5C2A0D0-C078-9BCC-B2AB-BDDA5C6D8333}"/>
              </a:ext>
            </a:extLst>
          </p:cNvPr>
          <p:cNvCxnSpPr>
            <a:cxnSpLocks/>
          </p:cNvCxnSpPr>
          <p:nvPr/>
        </p:nvCxnSpPr>
        <p:spPr>
          <a:xfrm flipH="1">
            <a:off x="8845222" y="5063628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2313C563-8F54-C961-EAA4-0F1B89DA64FD}"/>
              </a:ext>
            </a:extLst>
          </p:cNvPr>
          <p:cNvCxnSpPr>
            <a:cxnSpLocks/>
          </p:cNvCxnSpPr>
          <p:nvPr/>
        </p:nvCxnSpPr>
        <p:spPr>
          <a:xfrm flipH="1">
            <a:off x="8801521" y="4127590"/>
            <a:ext cx="446846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3086287-2B42-D6CD-CB9B-6CF4CB898F39}"/>
              </a:ext>
            </a:extLst>
          </p:cNvPr>
          <p:cNvCxnSpPr>
            <a:cxnSpLocks/>
          </p:cNvCxnSpPr>
          <p:nvPr/>
        </p:nvCxnSpPr>
        <p:spPr>
          <a:xfrm flipH="1">
            <a:off x="8772944" y="3259155"/>
            <a:ext cx="504000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0512C4A-B827-4203-D75C-FCD23A9FF050}"/>
              </a:ext>
            </a:extLst>
          </p:cNvPr>
          <p:cNvCxnSpPr>
            <a:cxnSpLocks/>
          </p:cNvCxnSpPr>
          <p:nvPr/>
        </p:nvCxnSpPr>
        <p:spPr>
          <a:xfrm flipH="1">
            <a:off x="7899170" y="2824412"/>
            <a:ext cx="1421893" cy="0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F80BE4DF-8D71-77A0-7B5A-E550EA3B7EA7}"/>
              </a:ext>
            </a:extLst>
          </p:cNvPr>
          <p:cNvSpPr/>
          <p:nvPr/>
        </p:nvSpPr>
        <p:spPr>
          <a:xfrm>
            <a:off x="9347616" y="2644381"/>
            <a:ext cx="2471203" cy="373738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Masse de matériau dans le composant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29C0BAF-B44D-0284-86E8-49B215E304B9}"/>
              </a:ext>
            </a:extLst>
          </p:cNvPr>
          <p:cNvSpPr/>
          <p:nvPr/>
        </p:nvSpPr>
        <p:spPr>
          <a:xfrm>
            <a:off x="9347615" y="3124241"/>
            <a:ext cx="2471203" cy="28800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Matière recyclée et 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50F32A5-B569-188B-C863-0F075CED63DF}"/>
              </a:ext>
            </a:extLst>
          </p:cNvPr>
          <p:cNvSpPr/>
          <p:nvPr/>
        </p:nvSpPr>
        <p:spPr>
          <a:xfrm>
            <a:off x="9347615" y="3963122"/>
            <a:ext cx="2471203" cy="379740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Procédé de transformation de la matière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BC7213-1DC4-AD9F-BEF0-C41457109F75}"/>
              </a:ext>
            </a:extLst>
          </p:cNvPr>
          <p:cNvSpPr/>
          <p:nvPr/>
        </p:nvSpPr>
        <p:spPr>
          <a:xfrm>
            <a:off x="9398208" y="4860986"/>
            <a:ext cx="2471203" cy="405284"/>
          </a:xfrm>
          <a:prstGeom prst="rect">
            <a:avLst/>
          </a:prstGeom>
          <a:solidFill>
            <a:srgbClr val="0075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/>
              <a:t>Transport à choisir parmi les scénarios déjà existants ou créés</a:t>
            </a:r>
          </a:p>
        </p:txBody>
      </p:sp>
    </p:spTree>
    <p:extLst>
      <p:ext uri="{BB962C8B-B14F-4D97-AF65-F5344CB8AC3E}">
        <p14:creationId xmlns:p14="http://schemas.microsoft.com/office/powerpoint/2010/main" val="380682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43EF929-05FB-7917-7444-E004ECDF1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732" y="1786155"/>
            <a:ext cx="9001125" cy="439499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335EE7A-C937-4BDE-9F5D-60F8B4430FED}"/>
              </a:ext>
            </a:extLst>
          </p:cNvPr>
          <p:cNvSpPr/>
          <p:nvPr/>
        </p:nvSpPr>
        <p:spPr>
          <a:xfrm>
            <a:off x="-1" y="0"/>
            <a:ext cx="12192000" cy="16478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Ajout d’un procédé de finition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24" y="557014"/>
            <a:ext cx="1491616" cy="495647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461" y="481070"/>
            <a:ext cx="1491615" cy="68568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AD329A-AF8C-2D4E-00C8-AEAEB93B3B30}"/>
              </a:ext>
            </a:extLst>
          </p:cNvPr>
          <p:cNvSpPr/>
          <p:nvPr/>
        </p:nvSpPr>
        <p:spPr>
          <a:xfrm>
            <a:off x="4318193" y="5068770"/>
            <a:ext cx="3837385" cy="4247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100" dirty="0">
                <a:solidFill>
                  <a:schemeClr val="tx1"/>
                </a:solidFill>
              </a:rPr>
              <a:t>Au clic sur le bouton « </a:t>
            </a:r>
            <a:r>
              <a:rPr lang="fr-FR" sz="1100" b="1" dirty="0">
                <a:solidFill>
                  <a:schemeClr val="tx1"/>
                </a:solidFill>
              </a:rPr>
              <a:t>Ajouter process</a:t>
            </a:r>
            <a:r>
              <a:rPr lang="fr-FR" sz="1100" dirty="0">
                <a:solidFill>
                  <a:schemeClr val="tx1"/>
                </a:solidFill>
              </a:rPr>
              <a:t>», une fenêtre de création va s’ouvrir</a:t>
            </a:r>
          </a:p>
        </p:txBody>
      </p:sp>
      <p:sp>
        <p:nvSpPr>
          <p:cNvPr id="6" name="Flèche : bas 5">
            <a:extLst>
              <a:ext uri="{FF2B5EF4-FFF2-40B4-BE49-F238E27FC236}">
                <a16:creationId xmlns:a16="http://schemas.microsoft.com/office/drawing/2014/main" id="{30D87AEB-E52C-D466-7743-FE950C4918FA}"/>
              </a:ext>
            </a:extLst>
          </p:cNvPr>
          <p:cNvSpPr/>
          <p:nvPr/>
        </p:nvSpPr>
        <p:spPr>
          <a:xfrm rot="7476904">
            <a:off x="3947559" y="4881903"/>
            <a:ext cx="215191" cy="490693"/>
          </a:xfrm>
          <a:prstGeom prst="downArrow">
            <a:avLst>
              <a:gd name="adj1" fmla="val 34612"/>
              <a:gd name="adj2" fmla="val 107612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 11">
            <a:extLst>
              <a:ext uri="{FF2B5EF4-FFF2-40B4-BE49-F238E27FC236}">
                <a16:creationId xmlns:a16="http://schemas.microsoft.com/office/drawing/2014/main" id="{1F7C0EE2-7D88-732F-5929-DE7D555AC589}"/>
              </a:ext>
            </a:extLst>
          </p:cNvPr>
          <p:cNvGrpSpPr/>
          <p:nvPr/>
        </p:nvGrpSpPr>
        <p:grpSpPr>
          <a:xfrm>
            <a:off x="3224211" y="131468"/>
            <a:ext cx="5743575" cy="1397274"/>
            <a:chOff x="623456" y="2573185"/>
            <a:chExt cx="3714864" cy="1981200"/>
          </a:xfrm>
        </p:grpSpPr>
        <p:cxnSp>
          <p:nvCxnSpPr>
            <p:cNvPr id="9" name="Straight Connector 22">
              <a:extLst>
                <a:ext uri="{FF2B5EF4-FFF2-40B4-BE49-F238E27FC236}">
                  <a16:creationId xmlns:a16="http://schemas.microsoft.com/office/drawing/2014/main" id="{0FEAAABF-5642-8802-60C3-E15616102711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45543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87">
              <a:extLst>
                <a:ext uri="{FF2B5EF4-FFF2-40B4-BE49-F238E27FC236}">
                  <a16:creationId xmlns:a16="http://schemas.microsoft.com/office/drawing/2014/main" id="{6EAFD76C-B2AB-F03C-84E8-766100745940}"/>
                </a:ext>
              </a:extLst>
            </p:cNvPr>
            <p:cNvCxnSpPr>
              <a:cxnSpLocks/>
            </p:cNvCxnSpPr>
            <p:nvPr/>
          </p:nvCxnSpPr>
          <p:spPr>
            <a:xfrm>
              <a:off x="623456" y="2573185"/>
              <a:ext cx="3714864" cy="0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9001561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f3953b-78ae-48e3-a9fc-ea6fcee60027">
      <Terms xmlns="http://schemas.microsoft.com/office/infopath/2007/PartnerControls"/>
    </lcf76f155ced4ddcb4097134ff3c332f>
    <TaxCatchAll xmlns="f80bdb51-a143-4743-aff0-7a8fe1028b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571C89568F64EA9998027CE758037" ma:contentTypeVersion="14" ma:contentTypeDescription="Crée un document." ma:contentTypeScope="" ma:versionID="aa9bf96a06650f48f2cb2adf6d025bea">
  <xsd:schema xmlns:xsd="http://www.w3.org/2001/XMLSchema" xmlns:xs="http://www.w3.org/2001/XMLSchema" xmlns:p="http://schemas.microsoft.com/office/2006/metadata/properties" xmlns:ns2="f80bdb51-a143-4743-aff0-7a8fe1028b5b" xmlns:ns3="5bf3953b-78ae-48e3-a9fc-ea6fcee60027" targetNamespace="http://schemas.microsoft.com/office/2006/metadata/properties" ma:root="true" ma:fieldsID="b10eecf531099fd5e10496409b2b33b4" ns2:_="" ns3:_="">
    <xsd:import namespace="f80bdb51-a143-4743-aff0-7a8fe1028b5b"/>
    <xsd:import namespace="5bf3953b-78ae-48e3-a9fc-ea6fcee6002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0bdb51-a143-4743-aff0-7a8fe1028b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9b18a761-4004-466f-b7e9-2699bfa5de39}" ma:internalName="TaxCatchAll" ma:showField="CatchAllData" ma:web="f80bdb51-a143-4743-aff0-7a8fe1028b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3953b-78ae-48e3-a9fc-ea6fcee60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c69a344-eaf4-4ed5-a75c-c42856a32e9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D6B75-A3D5-4DC4-A8F6-FCCD52209C04}">
  <ds:schemaRefs>
    <ds:schemaRef ds:uri="http://schemas.microsoft.com/office/2006/metadata/properties"/>
    <ds:schemaRef ds:uri="http://schemas.microsoft.com/office/infopath/2007/PartnerControls"/>
    <ds:schemaRef ds:uri="5bf3953b-78ae-48e3-a9fc-ea6fcee60027"/>
    <ds:schemaRef ds:uri="f80bdb51-a143-4743-aff0-7a8fe1028b5b"/>
  </ds:schemaRefs>
</ds:datastoreItem>
</file>

<file path=customXml/itemProps2.xml><?xml version="1.0" encoding="utf-8"?>
<ds:datastoreItem xmlns:ds="http://schemas.openxmlformats.org/officeDocument/2006/customXml" ds:itemID="{CB1A6C04-3065-4744-AAA1-10A785D816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24E147-FFD0-4A34-A047-B7535A754C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0bdb51-a143-4743-aff0-7a8fe1028b5b"/>
    <ds:schemaRef ds:uri="5bf3953b-78ae-48e3-a9fc-ea6fcee60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10460</TotalTime>
  <Words>569</Words>
  <Application>Microsoft Office PowerPoint</Application>
  <PresentationFormat>Grand écran</PresentationFormat>
  <Paragraphs>86</Paragraphs>
  <Slides>14</Slides>
  <Notes>14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Outil d’ACV Simplifié</vt:lpstr>
      <vt:lpstr>Présentation PowerPoint</vt:lpstr>
      <vt:lpstr>Présentation PowerPoint</vt:lpstr>
      <vt:lpstr>Présentation PowerPoint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Outil d’ACV Simplifié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SCHMITT Yves</dc:creator>
  <cp:lastModifiedBy>Juliette Mendras</cp:lastModifiedBy>
  <cp:revision>453</cp:revision>
  <dcterms:created xsi:type="dcterms:W3CDTF">2019-09-26T13:45:30Z</dcterms:created>
  <dcterms:modified xsi:type="dcterms:W3CDTF">2024-01-05T14:30:12Z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0x010100206571C89568F64EA9998027CE758037</vt:lpwstr>
  </property>
  <property fmtid="{D5CDD505-2E9C-101B-9397-08002B2CF9AE}" pid="3" name="MediaServiceImageTags">
    <vt:lpwstr/>
  </property>
</Properties>
</file>