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6"/>
  </p:notesMasterIdLst>
  <p:sldIdLst>
    <p:sldId id="320" r:id="rId5"/>
    <p:sldId id="306" r:id="rId6"/>
    <p:sldId id="311" r:id="rId7"/>
    <p:sldId id="312" r:id="rId8"/>
    <p:sldId id="313" r:id="rId9"/>
    <p:sldId id="315" r:id="rId10"/>
    <p:sldId id="314" r:id="rId11"/>
    <p:sldId id="316" r:id="rId12"/>
    <p:sldId id="317" r:id="rId13"/>
    <p:sldId id="318" r:id="rId14"/>
    <p:sldId id="319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5B2"/>
    <a:srgbClr val="1F4E79"/>
    <a:srgbClr val="EBEBEB"/>
    <a:srgbClr val="FFFFFF"/>
    <a:srgbClr val="0070C0"/>
    <a:srgbClr val="D2DEEF"/>
    <a:srgbClr val="9DC3E6"/>
    <a:srgbClr val="A9B1BC"/>
    <a:srgbClr val="AFCB08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6AA256-4A3D-4DED-9E23-0CDAFB08E7A6}" v="1" dt="2023-04-21T07:36:06.801"/>
    <p1510:client id="{F7487147-B487-5E40-9CE0-EB5CE6C3EE3E}" v="40" dt="2024-01-05T14:23:39.2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andine Derbes" userId="e4fc15f6-7717-40cf-9ae2-2664119b6499" providerId="ADAL" clId="{6DD3F25C-821E-43AC-9D75-B6D234CC99F6}"/>
    <pc:docChg chg="undo custSel addSld delSld modSld">
      <pc:chgData name="Amandine Derbes" userId="e4fc15f6-7717-40cf-9ae2-2664119b6499" providerId="ADAL" clId="{6DD3F25C-821E-43AC-9D75-B6D234CC99F6}" dt="2023-03-28T16:23:05.450" v="1235" actId="1076"/>
      <pc:docMkLst>
        <pc:docMk/>
      </pc:docMkLst>
      <pc:sldChg chg="del">
        <pc:chgData name="Amandine Derbes" userId="e4fc15f6-7717-40cf-9ae2-2664119b6499" providerId="ADAL" clId="{6DD3F25C-821E-43AC-9D75-B6D234CC99F6}" dt="2023-03-28T16:08:39.955" v="13" actId="47"/>
        <pc:sldMkLst>
          <pc:docMk/>
          <pc:sldMk cId="4279614897" sldId="274"/>
        </pc:sldMkLst>
      </pc:sldChg>
      <pc:sldChg chg="del">
        <pc:chgData name="Amandine Derbes" userId="e4fc15f6-7717-40cf-9ae2-2664119b6499" providerId="ADAL" clId="{6DD3F25C-821E-43AC-9D75-B6D234CC99F6}" dt="2023-03-28T16:08:33.308" v="1" actId="47"/>
        <pc:sldMkLst>
          <pc:docMk/>
          <pc:sldMk cId="3929226655" sldId="287"/>
        </pc:sldMkLst>
      </pc:sldChg>
      <pc:sldChg chg="del">
        <pc:chgData name="Amandine Derbes" userId="e4fc15f6-7717-40cf-9ae2-2664119b6499" providerId="ADAL" clId="{6DD3F25C-821E-43AC-9D75-B6D234CC99F6}" dt="2023-03-28T16:21:03.827" v="1204" actId="47"/>
        <pc:sldMkLst>
          <pc:docMk/>
          <pc:sldMk cId="3439554945" sldId="288"/>
        </pc:sldMkLst>
      </pc:sldChg>
      <pc:sldChg chg="del">
        <pc:chgData name="Amandine Derbes" userId="e4fc15f6-7717-40cf-9ae2-2664119b6499" providerId="ADAL" clId="{6DD3F25C-821E-43AC-9D75-B6D234CC99F6}" dt="2023-03-28T16:21:05.698" v="1206" actId="47"/>
        <pc:sldMkLst>
          <pc:docMk/>
          <pc:sldMk cId="3825502479" sldId="289"/>
        </pc:sldMkLst>
      </pc:sldChg>
      <pc:sldChg chg="del">
        <pc:chgData name="Amandine Derbes" userId="e4fc15f6-7717-40cf-9ae2-2664119b6499" providerId="ADAL" clId="{6DD3F25C-821E-43AC-9D75-B6D234CC99F6}" dt="2023-03-28T16:21:04.759" v="1205" actId="47"/>
        <pc:sldMkLst>
          <pc:docMk/>
          <pc:sldMk cId="857930320" sldId="290"/>
        </pc:sldMkLst>
      </pc:sldChg>
      <pc:sldChg chg="del">
        <pc:chgData name="Amandine Derbes" userId="e4fc15f6-7717-40cf-9ae2-2664119b6499" providerId="ADAL" clId="{6DD3F25C-821E-43AC-9D75-B6D234CC99F6}" dt="2023-03-28T16:08:36.014" v="7" actId="47"/>
        <pc:sldMkLst>
          <pc:docMk/>
          <pc:sldMk cId="3021066441" sldId="292"/>
        </pc:sldMkLst>
      </pc:sldChg>
      <pc:sldChg chg="del">
        <pc:chgData name="Amandine Derbes" userId="e4fc15f6-7717-40cf-9ae2-2664119b6499" providerId="ADAL" clId="{6DD3F25C-821E-43AC-9D75-B6D234CC99F6}" dt="2023-03-28T16:08:40.388" v="14" actId="47"/>
        <pc:sldMkLst>
          <pc:docMk/>
          <pc:sldMk cId="1298972917" sldId="294"/>
        </pc:sldMkLst>
      </pc:sldChg>
      <pc:sldChg chg="del">
        <pc:chgData name="Amandine Derbes" userId="e4fc15f6-7717-40cf-9ae2-2664119b6499" providerId="ADAL" clId="{6DD3F25C-821E-43AC-9D75-B6D234CC99F6}" dt="2023-03-28T16:08:36.901" v="8" actId="47"/>
        <pc:sldMkLst>
          <pc:docMk/>
          <pc:sldMk cId="3406405907" sldId="295"/>
        </pc:sldMkLst>
      </pc:sldChg>
      <pc:sldChg chg="del">
        <pc:chgData name="Amandine Derbes" userId="e4fc15f6-7717-40cf-9ae2-2664119b6499" providerId="ADAL" clId="{6DD3F25C-821E-43AC-9D75-B6D234CC99F6}" dt="2023-03-28T16:08:40.742" v="15" actId="47"/>
        <pc:sldMkLst>
          <pc:docMk/>
          <pc:sldMk cId="4030109773" sldId="296"/>
        </pc:sldMkLst>
      </pc:sldChg>
      <pc:sldChg chg="del">
        <pc:chgData name="Amandine Derbes" userId="e4fc15f6-7717-40cf-9ae2-2664119b6499" providerId="ADAL" clId="{6DD3F25C-821E-43AC-9D75-B6D234CC99F6}" dt="2023-03-28T16:08:41.112" v="16" actId="47"/>
        <pc:sldMkLst>
          <pc:docMk/>
          <pc:sldMk cId="3169029593" sldId="297"/>
        </pc:sldMkLst>
      </pc:sldChg>
      <pc:sldChg chg="del">
        <pc:chgData name="Amandine Derbes" userId="e4fc15f6-7717-40cf-9ae2-2664119b6499" providerId="ADAL" clId="{6DD3F25C-821E-43AC-9D75-B6D234CC99F6}" dt="2023-03-28T16:08:41.691" v="17" actId="47"/>
        <pc:sldMkLst>
          <pc:docMk/>
          <pc:sldMk cId="3415284104" sldId="298"/>
        </pc:sldMkLst>
      </pc:sldChg>
      <pc:sldChg chg="del">
        <pc:chgData name="Amandine Derbes" userId="e4fc15f6-7717-40cf-9ae2-2664119b6499" providerId="ADAL" clId="{6DD3F25C-821E-43AC-9D75-B6D234CC99F6}" dt="2023-03-28T16:08:39.138" v="11" actId="47"/>
        <pc:sldMkLst>
          <pc:docMk/>
          <pc:sldMk cId="3817967438" sldId="299"/>
        </pc:sldMkLst>
      </pc:sldChg>
      <pc:sldChg chg="del">
        <pc:chgData name="Amandine Derbes" userId="e4fc15f6-7717-40cf-9ae2-2664119b6499" providerId="ADAL" clId="{6DD3F25C-821E-43AC-9D75-B6D234CC99F6}" dt="2023-03-28T16:08:35.059" v="5" actId="47"/>
        <pc:sldMkLst>
          <pc:docMk/>
          <pc:sldMk cId="2698937391" sldId="300"/>
        </pc:sldMkLst>
      </pc:sldChg>
      <pc:sldChg chg="del">
        <pc:chgData name="Amandine Derbes" userId="e4fc15f6-7717-40cf-9ae2-2664119b6499" providerId="ADAL" clId="{6DD3F25C-821E-43AC-9D75-B6D234CC99F6}" dt="2023-03-28T16:08:38.082" v="9" actId="47"/>
        <pc:sldMkLst>
          <pc:docMk/>
          <pc:sldMk cId="981185870" sldId="301"/>
        </pc:sldMkLst>
      </pc:sldChg>
      <pc:sldChg chg="del">
        <pc:chgData name="Amandine Derbes" userId="e4fc15f6-7717-40cf-9ae2-2664119b6499" providerId="ADAL" clId="{6DD3F25C-821E-43AC-9D75-B6D234CC99F6}" dt="2023-03-28T16:08:38.568" v="10" actId="47"/>
        <pc:sldMkLst>
          <pc:docMk/>
          <pc:sldMk cId="3718931164" sldId="302"/>
        </pc:sldMkLst>
      </pc:sldChg>
      <pc:sldChg chg="del">
        <pc:chgData name="Amandine Derbes" userId="e4fc15f6-7717-40cf-9ae2-2664119b6499" providerId="ADAL" clId="{6DD3F25C-821E-43AC-9D75-B6D234CC99F6}" dt="2023-03-28T16:08:33.740" v="2" actId="47"/>
        <pc:sldMkLst>
          <pc:docMk/>
          <pc:sldMk cId="2533204013" sldId="303"/>
        </pc:sldMkLst>
      </pc:sldChg>
      <pc:sldChg chg="del">
        <pc:chgData name="Amandine Derbes" userId="e4fc15f6-7717-40cf-9ae2-2664119b6499" providerId="ADAL" clId="{6DD3F25C-821E-43AC-9D75-B6D234CC99F6}" dt="2023-03-28T16:08:39.570" v="12" actId="47"/>
        <pc:sldMkLst>
          <pc:docMk/>
          <pc:sldMk cId="1921890928" sldId="304"/>
        </pc:sldMkLst>
      </pc:sldChg>
      <pc:sldChg chg="addSp delSp modSp mod">
        <pc:chgData name="Amandine Derbes" userId="e4fc15f6-7717-40cf-9ae2-2664119b6499" providerId="ADAL" clId="{6DD3F25C-821E-43AC-9D75-B6D234CC99F6}" dt="2023-03-28T16:23:05.450" v="1235" actId="1076"/>
        <pc:sldMkLst>
          <pc:docMk/>
          <pc:sldMk cId="1921542029" sldId="305"/>
        </pc:sldMkLst>
        <pc:spChg chg="add del mod">
          <ac:chgData name="Amandine Derbes" userId="e4fc15f6-7717-40cf-9ae2-2664119b6499" providerId="ADAL" clId="{6DD3F25C-821E-43AC-9D75-B6D234CC99F6}" dt="2023-03-28T16:21:30.516" v="1209"/>
          <ac:spMkLst>
            <pc:docMk/>
            <pc:sldMk cId="1921542029" sldId="305"/>
            <ac:spMk id="6" creationId="{826A306E-70E1-BDA7-5632-2123D5DEAD75}"/>
          </ac:spMkLst>
        </pc:spChg>
        <pc:spChg chg="add mod">
          <ac:chgData name="Amandine Derbes" userId="e4fc15f6-7717-40cf-9ae2-2664119b6499" providerId="ADAL" clId="{6DD3F25C-821E-43AC-9D75-B6D234CC99F6}" dt="2023-03-28T16:21:54.299" v="1216" actId="1076"/>
          <ac:spMkLst>
            <pc:docMk/>
            <pc:sldMk cId="1921542029" sldId="305"/>
            <ac:spMk id="8" creationId="{D90046B2-F76F-095C-B387-4ACA4DC36434}"/>
          </ac:spMkLst>
        </pc:spChg>
        <pc:spChg chg="add mod">
          <ac:chgData name="Amandine Derbes" userId="e4fc15f6-7717-40cf-9ae2-2664119b6499" providerId="ADAL" clId="{6DD3F25C-821E-43AC-9D75-B6D234CC99F6}" dt="2023-03-28T16:22:33.975" v="1228" actId="1076"/>
          <ac:spMkLst>
            <pc:docMk/>
            <pc:sldMk cId="1921542029" sldId="305"/>
            <ac:spMk id="9" creationId="{8BE04FA9-1E7D-4EAE-FCCE-4C09C1DD51BA}"/>
          </ac:spMkLst>
        </pc:spChg>
        <pc:spChg chg="add mod">
          <ac:chgData name="Amandine Derbes" userId="e4fc15f6-7717-40cf-9ae2-2664119b6499" providerId="ADAL" clId="{6DD3F25C-821E-43AC-9D75-B6D234CC99F6}" dt="2023-03-28T16:23:05.450" v="1235" actId="1076"/>
          <ac:spMkLst>
            <pc:docMk/>
            <pc:sldMk cId="1921542029" sldId="305"/>
            <ac:spMk id="10" creationId="{8C32B613-F3C5-F478-3481-F4C042FE82BF}"/>
          </ac:spMkLst>
        </pc:spChg>
        <pc:spChg chg="add del">
          <ac:chgData name="Amandine Derbes" userId="e4fc15f6-7717-40cf-9ae2-2664119b6499" providerId="ADAL" clId="{6DD3F25C-821E-43AC-9D75-B6D234CC99F6}" dt="2023-03-28T16:21:50.908" v="1215" actId="478"/>
          <ac:spMkLst>
            <pc:docMk/>
            <pc:sldMk cId="1921542029" sldId="305"/>
            <ac:spMk id="14" creationId="{B5FDCC4F-83AC-1CF4-C24C-FADCB4E7796A}"/>
          </ac:spMkLst>
        </pc:spChg>
        <pc:spChg chg="del">
          <ac:chgData name="Amandine Derbes" userId="e4fc15f6-7717-40cf-9ae2-2664119b6499" providerId="ADAL" clId="{6DD3F25C-821E-43AC-9D75-B6D234CC99F6}" dt="2023-03-28T16:22:14.832" v="1222" actId="478"/>
          <ac:spMkLst>
            <pc:docMk/>
            <pc:sldMk cId="1921542029" sldId="305"/>
            <ac:spMk id="26" creationId="{E30A5E5D-8462-A122-501E-881708F33D9C}"/>
          </ac:spMkLst>
        </pc:spChg>
        <pc:spChg chg="del">
          <ac:chgData name="Amandine Derbes" userId="e4fc15f6-7717-40cf-9ae2-2664119b6499" providerId="ADAL" clId="{6DD3F25C-821E-43AC-9D75-B6D234CC99F6}" dt="2023-03-28T16:22:56.916" v="1233" actId="478"/>
          <ac:spMkLst>
            <pc:docMk/>
            <pc:sldMk cId="1921542029" sldId="305"/>
            <ac:spMk id="37" creationId="{C7F5BDD3-E51D-5E29-BAB6-A39CCDF9453A}"/>
          </ac:spMkLst>
        </pc:spChg>
      </pc:sldChg>
      <pc:sldChg chg="del">
        <pc:chgData name="Amandine Derbes" userId="e4fc15f6-7717-40cf-9ae2-2664119b6499" providerId="ADAL" clId="{6DD3F25C-821E-43AC-9D75-B6D234CC99F6}" dt="2023-03-28T16:08:32.823" v="0" actId="47"/>
        <pc:sldMkLst>
          <pc:docMk/>
          <pc:sldMk cId="1676585148" sldId="306"/>
        </pc:sldMkLst>
      </pc:sldChg>
      <pc:sldChg chg="addSp delSp modSp add mod">
        <pc:chgData name="Amandine Derbes" userId="e4fc15f6-7717-40cf-9ae2-2664119b6499" providerId="ADAL" clId="{6DD3F25C-821E-43AC-9D75-B6D234CC99F6}" dt="2023-03-28T16:14:51.832" v="526" actId="20577"/>
        <pc:sldMkLst>
          <pc:docMk/>
          <pc:sldMk cId="3259494182" sldId="306"/>
        </pc:sldMkLst>
        <pc:spChg chg="del">
          <ac:chgData name="Amandine Derbes" userId="e4fc15f6-7717-40cf-9ae2-2664119b6499" providerId="ADAL" clId="{6DD3F25C-821E-43AC-9D75-B6D234CC99F6}" dt="2023-03-28T16:09:06.822" v="19" actId="478"/>
          <ac:spMkLst>
            <pc:docMk/>
            <pc:sldMk cId="3259494182" sldId="306"/>
            <ac:spMk id="5" creationId="{847A0643-187B-BFA5-B564-E479D5073D80}"/>
          </ac:spMkLst>
        </pc:spChg>
        <pc:spChg chg="mod">
          <ac:chgData name="Amandine Derbes" userId="e4fc15f6-7717-40cf-9ae2-2664119b6499" providerId="ADAL" clId="{6DD3F25C-821E-43AC-9D75-B6D234CC99F6}" dt="2023-03-28T16:09:09.313" v="21"/>
          <ac:spMkLst>
            <pc:docMk/>
            <pc:sldMk cId="3259494182" sldId="306"/>
            <ac:spMk id="9" creationId="{942B4063-CFDC-F723-4005-A6109B6742A6}"/>
          </ac:spMkLst>
        </pc:spChg>
        <pc:spChg chg="mod">
          <ac:chgData name="Amandine Derbes" userId="e4fc15f6-7717-40cf-9ae2-2664119b6499" providerId="ADAL" clId="{6DD3F25C-821E-43AC-9D75-B6D234CC99F6}" dt="2023-03-28T16:10:31.761" v="26" actId="1038"/>
          <ac:spMkLst>
            <pc:docMk/>
            <pc:sldMk cId="3259494182" sldId="306"/>
            <ac:spMk id="11" creationId="{59462284-BF0E-4CEB-61EE-06F18E376BEB}"/>
          </ac:spMkLst>
        </pc:spChg>
        <pc:spChg chg="del">
          <ac:chgData name="Amandine Derbes" userId="e4fc15f6-7717-40cf-9ae2-2664119b6499" providerId="ADAL" clId="{6DD3F25C-821E-43AC-9D75-B6D234CC99F6}" dt="2023-03-28T16:09:06.822" v="19" actId="478"/>
          <ac:spMkLst>
            <pc:docMk/>
            <pc:sldMk cId="3259494182" sldId="306"/>
            <ac:spMk id="14" creationId="{B5FDCC4F-83AC-1CF4-C24C-FADCB4E7796A}"/>
          </ac:spMkLst>
        </pc:spChg>
        <pc:spChg chg="mod">
          <ac:chgData name="Amandine Derbes" userId="e4fc15f6-7717-40cf-9ae2-2664119b6499" providerId="ADAL" clId="{6DD3F25C-821E-43AC-9D75-B6D234CC99F6}" dt="2023-03-28T16:09:09.313" v="21"/>
          <ac:spMkLst>
            <pc:docMk/>
            <pc:sldMk cId="3259494182" sldId="306"/>
            <ac:spMk id="18" creationId="{8F827CFE-0C54-2087-FA04-0B3ACB226965}"/>
          </ac:spMkLst>
        </pc:spChg>
        <pc:spChg chg="mod">
          <ac:chgData name="Amandine Derbes" userId="e4fc15f6-7717-40cf-9ae2-2664119b6499" providerId="ADAL" clId="{6DD3F25C-821E-43AC-9D75-B6D234CC99F6}" dt="2023-03-28T16:09:23.910" v="24" actId="1076"/>
          <ac:spMkLst>
            <pc:docMk/>
            <pc:sldMk cId="3259494182" sldId="306"/>
            <ac:spMk id="20" creationId="{B90804F0-8985-2566-E065-12B39258CD05}"/>
          </ac:spMkLst>
        </pc:spChg>
        <pc:spChg chg="mod">
          <ac:chgData name="Amandine Derbes" userId="e4fc15f6-7717-40cf-9ae2-2664119b6499" providerId="ADAL" clId="{6DD3F25C-821E-43AC-9D75-B6D234CC99F6}" dt="2023-03-28T16:09:09.313" v="21"/>
          <ac:spMkLst>
            <pc:docMk/>
            <pc:sldMk cId="3259494182" sldId="306"/>
            <ac:spMk id="22" creationId="{396F89F7-5B4D-361A-152A-51B027A38889}"/>
          </ac:spMkLst>
        </pc:spChg>
        <pc:spChg chg="mod">
          <ac:chgData name="Amandine Derbes" userId="e4fc15f6-7717-40cf-9ae2-2664119b6499" providerId="ADAL" clId="{6DD3F25C-821E-43AC-9D75-B6D234CC99F6}" dt="2023-03-28T16:09:09.313" v="21"/>
          <ac:spMkLst>
            <pc:docMk/>
            <pc:sldMk cId="3259494182" sldId="306"/>
            <ac:spMk id="23" creationId="{157B381E-E1BF-139C-A7B8-3E42FA0C89A7}"/>
          </ac:spMkLst>
        </pc:spChg>
        <pc:spChg chg="add mod">
          <ac:chgData name="Amandine Derbes" userId="e4fc15f6-7717-40cf-9ae2-2664119b6499" providerId="ADAL" clId="{6DD3F25C-821E-43AC-9D75-B6D234CC99F6}" dt="2023-03-28T16:11:23.061" v="45" actId="1076"/>
          <ac:spMkLst>
            <pc:docMk/>
            <pc:sldMk cId="3259494182" sldId="306"/>
            <ac:spMk id="25" creationId="{B6E8E464-545E-53BD-EDB0-1CD9402E5758}"/>
          </ac:spMkLst>
        </pc:spChg>
        <pc:spChg chg="del">
          <ac:chgData name="Amandine Derbes" userId="e4fc15f6-7717-40cf-9ae2-2664119b6499" providerId="ADAL" clId="{6DD3F25C-821E-43AC-9D75-B6D234CC99F6}" dt="2023-03-28T16:09:06.822" v="19" actId="478"/>
          <ac:spMkLst>
            <pc:docMk/>
            <pc:sldMk cId="3259494182" sldId="306"/>
            <ac:spMk id="26" creationId="{E30A5E5D-8462-A122-501E-881708F33D9C}"/>
          </ac:spMkLst>
        </pc:spChg>
        <pc:spChg chg="add mod">
          <ac:chgData name="Amandine Derbes" userId="e4fc15f6-7717-40cf-9ae2-2664119b6499" providerId="ADAL" clId="{6DD3F25C-821E-43AC-9D75-B6D234CC99F6}" dt="2023-03-28T16:14:51.832" v="526" actId="20577"/>
          <ac:spMkLst>
            <pc:docMk/>
            <pc:sldMk cId="3259494182" sldId="306"/>
            <ac:spMk id="28" creationId="{A238CBFD-39E3-FBDC-F5A8-696D620C996C}"/>
          </ac:spMkLst>
        </pc:spChg>
        <pc:spChg chg="add mod">
          <ac:chgData name="Amandine Derbes" userId="e4fc15f6-7717-40cf-9ae2-2664119b6499" providerId="ADAL" clId="{6DD3F25C-821E-43AC-9D75-B6D234CC99F6}" dt="2023-03-28T16:14:34.830" v="510" actId="1076"/>
          <ac:spMkLst>
            <pc:docMk/>
            <pc:sldMk cId="3259494182" sldId="306"/>
            <ac:spMk id="29" creationId="{F9797A92-48FB-2162-BCCF-C56678F6F0C8}"/>
          </ac:spMkLst>
        </pc:spChg>
        <pc:spChg chg="del">
          <ac:chgData name="Amandine Derbes" userId="e4fc15f6-7717-40cf-9ae2-2664119b6499" providerId="ADAL" clId="{6DD3F25C-821E-43AC-9D75-B6D234CC99F6}" dt="2023-03-28T16:09:06.822" v="19" actId="478"/>
          <ac:spMkLst>
            <pc:docMk/>
            <pc:sldMk cId="3259494182" sldId="306"/>
            <ac:spMk id="37" creationId="{C7F5BDD3-E51D-5E29-BAB6-A39CCDF9453A}"/>
          </ac:spMkLst>
        </pc:spChg>
        <pc:grpChg chg="add mod">
          <ac:chgData name="Amandine Derbes" userId="e4fc15f6-7717-40cf-9ae2-2664119b6499" providerId="ADAL" clId="{6DD3F25C-821E-43AC-9D75-B6D234CC99F6}" dt="2023-03-28T16:09:18.371" v="23" actId="1076"/>
          <ac:grpSpMkLst>
            <pc:docMk/>
            <pc:sldMk cId="3259494182" sldId="306"/>
            <ac:grpSpMk id="6" creationId="{4F358317-E227-FEAF-E639-CC5D583DBF30}"/>
          </ac:grpSpMkLst>
        </pc:grpChg>
        <pc:grpChg chg="mod">
          <ac:chgData name="Amandine Derbes" userId="e4fc15f6-7717-40cf-9ae2-2664119b6499" providerId="ADAL" clId="{6DD3F25C-821E-43AC-9D75-B6D234CC99F6}" dt="2023-03-28T16:09:09.313" v="21"/>
          <ac:grpSpMkLst>
            <pc:docMk/>
            <pc:sldMk cId="3259494182" sldId="306"/>
            <ac:grpSpMk id="8" creationId="{8EF40AF5-8E39-016E-1C0C-60D1F8B3B381}"/>
          </ac:grpSpMkLst>
        </pc:grpChg>
        <pc:grpChg chg="del">
          <ac:chgData name="Amandine Derbes" userId="e4fc15f6-7717-40cf-9ae2-2664119b6499" providerId="ADAL" clId="{6DD3F25C-821E-43AC-9D75-B6D234CC99F6}" dt="2023-03-28T16:09:08.896" v="20" actId="478"/>
          <ac:grpSpMkLst>
            <pc:docMk/>
            <pc:sldMk cId="3259494182" sldId="306"/>
            <ac:grpSpMk id="13" creationId="{258C2BB0-41C0-6D25-DC6A-1E0AFF73B59D}"/>
          </ac:grpSpMkLst>
        </pc:grpChg>
        <pc:picChg chg="mod">
          <ac:chgData name="Amandine Derbes" userId="e4fc15f6-7717-40cf-9ae2-2664119b6499" providerId="ADAL" clId="{6DD3F25C-821E-43AC-9D75-B6D234CC99F6}" dt="2023-03-28T16:09:09.313" v="21"/>
          <ac:picMkLst>
            <pc:docMk/>
            <pc:sldMk cId="3259494182" sldId="306"/>
            <ac:picMk id="10" creationId="{15A6C88D-7696-1038-4174-3F4917624CA1}"/>
          </ac:picMkLst>
        </pc:picChg>
        <pc:picChg chg="mod">
          <ac:chgData name="Amandine Derbes" userId="e4fc15f6-7717-40cf-9ae2-2664119b6499" providerId="ADAL" clId="{6DD3F25C-821E-43AC-9D75-B6D234CC99F6}" dt="2023-03-28T16:09:09.313" v="21"/>
          <ac:picMkLst>
            <pc:docMk/>
            <pc:sldMk cId="3259494182" sldId="306"/>
            <ac:picMk id="16" creationId="{DC1485A6-D874-D011-E57A-7F3779E930E8}"/>
          </ac:picMkLst>
        </pc:picChg>
        <pc:picChg chg="mod">
          <ac:chgData name="Amandine Derbes" userId="e4fc15f6-7717-40cf-9ae2-2664119b6499" providerId="ADAL" clId="{6DD3F25C-821E-43AC-9D75-B6D234CC99F6}" dt="2023-03-28T16:09:09.313" v="21"/>
          <ac:picMkLst>
            <pc:docMk/>
            <pc:sldMk cId="3259494182" sldId="306"/>
            <ac:picMk id="19" creationId="{DBE20CDA-24C8-22A6-D159-AB332379B9EF}"/>
          </ac:picMkLst>
        </pc:picChg>
        <pc:picChg chg="mod">
          <ac:chgData name="Amandine Derbes" userId="e4fc15f6-7717-40cf-9ae2-2664119b6499" providerId="ADAL" clId="{6DD3F25C-821E-43AC-9D75-B6D234CC99F6}" dt="2023-03-28T16:09:09.313" v="21"/>
          <ac:picMkLst>
            <pc:docMk/>
            <pc:sldMk cId="3259494182" sldId="306"/>
            <ac:picMk id="21" creationId="{2B425550-4BD7-91CA-2EE2-FB765DBB533A}"/>
          </ac:picMkLst>
        </pc:picChg>
        <pc:cxnChg chg="del">
          <ac:chgData name="Amandine Derbes" userId="e4fc15f6-7717-40cf-9ae2-2664119b6499" providerId="ADAL" clId="{6DD3F25C-821E-43AC-9D75-B6D234CC99F6}" dt="2023-03-28T16:09:06.822" v="19" actId="478"/>
          <ac:cxnSpMkLst>
            <pc:docMk/>
            <pc:sldMk cId="3259494182" sldId="306"/>
            <ac:cxnSpMk id="15" creationId="{DD8AFD44-47C6-705F-2D3F-08F1E6879EB2}"/>
          </ac:cxnSpMkLst>
        </pc:cxnChg>
        <pc:cxnChg chg="del">
          <ac:chgData name="Amandine Derbes" userId="e4fc15f6-7717-40cf-9ae2-2664119b6499" providerId="ADAL" clId="{6DD3F25C-821E-43AC-9D75-B6D234CC99F6}" dt="2023-03-28T16:09:06.822" v="19" actId="478"/>
          <ac:cxnSpMkLst>
            <pc:docMk/>
            <pc:sldMk cId="3259494182" sldId="306"/>
            <ac:cxnSpMk id="27" creationId="{8F3FC9B1-AC76-5DF1-A972-B460C080A2F3}"/>
          </ac:cxnSpMkLst>
        </pc:cxnChg>
        <pc:cxnChg chg="del">
          <ac:chgData name="Amandine Derbes" userId="e4fc15f6-7717-40cf-9ae2-2664119b6499" providerId="ADAL" clId="{6DD3F25C-821E-43AC-9D75-B6D234CC99F6}" dt="2023-03-28T16:09:06.822" v="19" actId="478"/>
          <ac:cxnSpMkLst>
            <pc:docMk/>
            <pc:sldMk cId="3259494182" sldId="306"/>
            <ac:cxnSpMk id="31" creationId="{892916F5-BE6E-408D-8CE5-026562011B68}"/>
          </ac:cxnSpMkLst>
        </pc:cxnChg>
      </pc:sldChg>
      <pc:sldChg chg="modSp add mod">
        <pc:chgData name="Amandine Derbes" userId="e4fc15f6-7717-40cf-9ae2-2664119b6499" providerId="ADAL" clId="{6DD3F25C-821E-43AC-9D75-B6D234CC99F6}" dt="2023-03-28T16:17:10.029" v="705" actId="1076"/>
        <pc:sldMkLst>
          <pc:docMk/>
          <pc:sldMk cId="1587065089" sldId="307"/>
        </pc:sldMkLst>
        <pc:spChg chg="mod">
          <ac:chgData name="Amandine Derbes" userId="e4fc15f6-7717-40cf-9ae2-2664119b6499" providerId="ADAL" clId="{6DD3F25C-821E-43AC-9D75-B6D234CC99F6}" dt="2023-03-28T16:17:10.029" v="705" actId="1076"/>
          <ac:spMkLst>
            <pc:docMk/>
            <pc:sldMk cId="1587065089" sldId="307"/>
            <ac:spMk id="28" creationId="{A238CBFD-39E3-FBDC-F5A8-696D620C996C}"/>
          </ac:spMkLst>
        </pc:spChg>
        <pc:spChg chg="mod">
          <ac:chgData name="Amandine Derbes" userId="e4fc15f6-7717-40cf-9ae2-2664119b6499" providerId="ADAL" clId="{6DD3F25C-821E-43AC-9D75-B6D234CC99F6}" dt="2023-03-28T16:14:45.574" v="512" actId="1076"/>
          <ac:spMkLst>
            <pc:docMk/>
            <pc:sldMk cId="1587065089" sldId="307"/>
            <ac:spMk id="29" creationId="{F9797A92-48FB-2162-BCCF-C56678F6F0C8}"/>
          </ac:spMkLst>
        </pc:spChg>
      </pc:sldChg>
      <pc:sldChg chg="modSp add mod">
        <pc:chgData name="Amandine Derbes" userId="e4fc15f6-7717-40cf-9ae2-2664119b6499" providerId="ADAL" clId="{6DD3F25C-821E-43AC-9D75-B6D234CC99F6}" dt="2023-03-28T16:18:51.545" v="895" actId="1076"/>
        <pc:sldMkLst>
          <pc:docMk/>
          <pc:sldMk cId="447197632" sldId="308"/>
        </pc:sldMkLst>
        <pc:spChg chg="mod">
          <ac:chgData name="Amandine Derbes" userId="e4fc15f6-7717-40cf-9ae2-2664119b6499" providerId="ADAL" clId="{6DD3F25C-821E-43AC-9D75-B6D234CC99F6}" dt="2023-03-28T16:18:51.545" v="895" actId="1076"/>
          <ac:spMkLst>
            <pc:docMk/>
            <pc:sldMk cId="447197632" sldId="308"/>
            <ac:spMk id="28" creationId="{A238CBFD-39E3-FBDC-F5A8-696D620C996C}"/>
          </ac:spMkLst>
        </pc:spChg>
        <pc:spChg chg="mod">
          <ac:chgData name="Amandine Derbes" userId="e4fc15f6-7717-40cf-9ae2-2664119b6499" providerId="ADAL" clId="{6DD3F25C-821E-43AC-9D75-B6D234CC99F6}" dt="2023-03-28T16:17:27.794" v="710" actId="1076"/>
          <ac:spMkLst>
            <pc:docMk/>
            <pc:sldMk cId="447197632" sldId="308"/>
            <ac:spMk id="29" creationId="{F9797A92-48FB-2162-BCCF-C56678F6F0C8}"/>
          </ac:spMkLst>
        </pc:spChg>
      </pc:sldChg>
      <pc:sldChg chg="del">
        <pc:chgData name="Amandine Derbes" userId="e4fc15f6-7717-40cf-9ae2-2664119b6499" providerId="ADAL" clId="{6DD3F25C-821E-43AC-9D75-B6D234CC99F6}" dt="2023-03-28T16:08:34.172" v="3" actId="47"/>
        <pc:sldMkLst>
          <pc:docMk/>
          <pc:sldMk cId="2877415465" sldId="308"/>
        </pc:sldMkLst>
      </pc:sldChg>
      <pc:sldChg chg="modSp add mod">
        <pc:chgData name="Amandine Derbes" userId="e4fc15f6-7717-40cf-9ae2-2664119b6499" providerId="ADAL" clId="{6DD3F25C-821E-43AC-9D75-B6D234CC99F6}" dt="2023-03-28T16:19:43.363" v="1004" actId="20577"/>
        <pc:sldMkLst>
          <pc:docMk/>
          <pc:sldMk cId="1850152390" sldId="309"/>
        </pc:sldMkLst>
        <pc:spChg chg="mod">
          <ac:chgData name="Amandine Derbes" userId="e4fc15f6-7717-40cf-9ae2-2664119b6499" providerId="ADAL" clId="{6DD3F25C-821E-43AC-9D75-B6D234CC99F6}" dt="2023-03-28T16:19:43.363" v="1004" actId="20577"/>
          <ac:spMkLst>
            <pc:docMk/>
            <pc:sldMk cId="1850152390" sldId="309"/>
            <ac:spMk id="28" creationId="{A238CBFD-39E3-FBDC-F5A8-696D620C996C}"/>
          </ac:spMkLst>
        </pc:spChg>
        <pc:spChg chg="mod">
          <ac:chgData name="Amandine Derbes" userId="e4fc15f6-7717-40cf-9ae2-2664119b6499" providerId="ADAL" clId="{6DD3F25C-821E-43AC-9D75-B6D234CC99F6}" dt="2023-03-28T16:19:15.596" v="902" actId="1076"/>
          <ac:spMkLst>
            <pc:docMk/>
            <pc:sldMk cId="1850152390" sldId="309"/>
            <ac:spMk id="29" creationId="{F9797A92-48FB-2162-BCCF-C56678F6F0C8}"/>
          </ac:spMkLst>
        </pc:spChg>
      </pc:sldChg>
      <pc:sldChg chg="del">
        <pc:chgData name="Amandine Derbes" userId="e4fc15f6-7717-40cf-9ae2-2664119b6499" providerId="ADAL" clId="{6DD3F25C-821E-43AC-9D75-B6D234CC99F6}" dt="2023-03-28T16:08:34.611" v="4" actId="47"/>
        <pc:sldMkLst>
          <pc:docMk/>
          <pc:sldMk cId="3345418035" sldId="309"/>
        </pc:sldMkLst>
      </pc:sldChg>
      <pc:sldChg chg="modSp add mod">
        <pc:chgData name="Amandine Derbes" userId="e4fc15f6-7717-40cf-9ae2-2664119b6499" providerId="ADAL" clId="{6DD3F25C-821E-43AC-9D75-B6D234CC99F6}" dt="2023-03-28T16:20:41.924" v="1203" actId="20577"/>
        <pc:sldMkLst>
          <pc:docMk/>
          <pc:sldMk cId="1096745861" sldId="310"/>
        </pc:sldMkLst>
        <pc:spChg chg="mod">
          <ac:chgData name="Amandine Derbes" userId="e4fc15f6-7717-40cf-9ae2-2664119b6499" providerId="ADAL" clId="{6DD3F25C-821E-43AC-9D75-B6D234CC99F6}" dt="2023-03-28T16:20:41.924" v="1203" actId="20577"/>
          <ac:spMkLst>
            <pc:docMk/>
            <pc:sldMk cId="1096745861" sldId="310"/>
            <ac:spMk id="28" creationId="{A238CBFD-39E3-FBDC-F5A8-696D620C996C}"/>
          </ac:spMkLst>
        </pc:spChg>
        <pc:spChg chg="mod">
          <ac:chgData name="Amandine Derbes" userId="e4fc15f6-7717-40cf-9ae2-2664119b6499" providerId="ADAL" clId="{6DD3F25C-821E-43AC-9D75-B6D234CC99F6}" dt="2023-03-28T16:19:54.946" v="1006" actId="1076"/>
          <ac:spMkLst>
            <pc:docMk/>
            <pc:sldMk cId="1096745861" sldId="310"/>
            <ac:spMk id="29" creationId="{F9797A92-48FB-2162-BCCF-C56678F6F0C8}"/>
          </ac:spMkLst>
        </pc:spChg>
      </pc:sldChg>
      <pc:sldChg chg="del">
        <pc:chgData name="Amandine Derbes" userId="e4fc15f6-7717-40cf-9ae2-2664119b6499" providerId="ADAL" clId="{6DD3F25C-821E-43AC-9D75-B6D234CC99F6}" dt="2023-03-28T16:08:35.513" v="6" actId="47"/>
        <pc:sldMkLst>
          <pc:docMk/>
          <pc:sldMk cId="2823428851" sldId="310"/>
        </pc:sldMkLst>
      </pc:sldChg>
    </pc:docChg>
  </pc:docChgLst>
  <pc:docChgLst>
    <pc:chgData name="Amandine Derbes" userId="e4fc15f6-7717-40cf-9ae2-2664119b6499" providerId="ADAL" clId="{852D1100-1469-417F-8A03-FE91E112B182}"/>
    <pc:docChg chg="undo custSel addSld delSld modSld">
      <pc:chgData name="Amandine Derbes" userId="e4fc15f6-7717-40cf-9ae2-2664119b6499" providerId="ADAL" clId="{852D1100-1469-417F-8A03-FE91E112B182}" dt="2023-03-31T13:56:31.585" v="1797" actId="47"/>
      <pc:docMkLst>
        <pc:docMk/>
      </pc:docMkLst>
      <pc:sldChg chg="del">
        <pc:chgData name="Amandine Derbes" userId="e4fc15f6-7717-40cf-9ae2-2664119b6499" providerId="ADAL" clId="{852D1100-1469-417F-8A03-FE91E112B182}" dt="2023-03-31T13:40:36.646" v="154" actId="47"/>
        <pc:sldMkLst>
          <pc:docMk/>
          <pc:sldMk cId="1921542029" sldId="305"/>
        </pc:sldMkLst>
      </pc:sldChg>
      <pc:sldChg chg="addSp delSp modSp mod">
        <pc:chgData name="Amandine Derbes" userId="e4fc15f6-7717-40cf-9ae2-2664119b6499" providerId="ADAL" clId="{852D1100-1469-417F-8A03-FE91E112B182}" dt="2023-03-31T13:41:54.884" v="159" actId="478"/>
        <pc:sldMkLst>
          <pc:docMk/>
          <pc:sldMk cId="3259494182" sldId="306"/>
        </pc:sldMkLst>
        <pc:spChg chg="add mod">
          <ac:chgData name="Amandine Derbes" userId="e4fc15f6-7717-40cf-9ae2-2664119b6499" providerId="ADAL" clId="{852D1100-1469-417F-8A03-FE91E112B182}" dt="2023-03-31T13:40:17.762" v="147" actId="14100"/>
          <ac:spMkLst>
            <pc:docMk/>
            <pc:sldMk cId="3259494182" sldId="306"/>
            <ac:spMk id="12" creationId="{C38C6743-5C58-4899-E0FF-F5F6C0771803}"/>
          </ac:spMkLst>
        </pc:spChg>
        <pc:spChg chg="mod">
          <ac:chgData name="Amandine Derbes" userId="e4fc15f6-7717-40cf-9ae2-2664119b6499" providerId="ADAL" clId="{852D1100-1469-417F-8A03-FE91E112B182}" dt="2023-03-31T13:38:54.997" v="24" actId="20577"/>
          <ac:spMkLst>
            <pc:docMk/>
            <pc:sldMk cId="3259494182" sldId="306"/>
            <ac:spMk id="17" creationId="{5335EE7A-C937-4BDE-9F5D-60F8B4430FED}"/>
          </ac:spMkLst>
        </pc:spChg>
        <pc:spChg chg="del">
          <ac:chgData name="Amandine Derbes" userId="e4fc15f6-7717-40cf-9ae2-2664119b6499" providerId="ADAL" clId="{852D1100-1469-417F-8A03-FE91E112B182}" dt="2023-03-31T13:41:54.884" v="159" actId="478"/>
          <ac:spMkLst>
            <pc:docMk/>
            <pc:sldMk cId="3259494182" sldId="306"/>
            <ac:spMk id="25" creationId="{B6E8E464-545E-53BD-EDB0-1CD9402E5758}"/>
          </ac:spMkLst>
        </pc:spChg>
        <pc:spChg chg="mod">
          <ac:chgData name="Amandine Derbes" userId="e4fc15f6-7717-40cf-9ae2-2664119b6499" providerId="ADAL" clId="{852D1100-1469-417F-8A03-FE91E112B182}" dt="2023-03-31T13:39:48.905" v="141" actId="14100"/>
          <ac:spMkLst>
            <pc:docMk/>
            <pc:sldMk cId="3259494182" sldId="306"/>
            <ac:spMk id="28" creationId="{A238CBFD-39E3-FBDC-F5A8-696D620C996C}"/>
          </ac:spMkLst>
        </pc:spChg>
        <pc:spChg chg="mod">
          <ac:chgData name="Amandine Derbes" userId="e4fc15f6-7717-40cf-9ae2-2664119b6499" providerId="ADAL" clId="{852D1100-1469-417F-8A03-FE91E112B182}" dt="2023-03-31T13:39:21.914" v="37" actId="1076"/>
          <ac:spMkLst>
            <pc:docMk/>
            <pc:sldMk cId="3259494182" sldId="306"/>
            <ac:spMk id="29" creationId="{F9797A92-48FB-2162-BCCF-C56678F6F0C8}"/>
          </ac:spMkLst>
        </pc:spChg>
        <pc:grpChg chg="del">
          <ac:chgData name="Amandine Derbes" userId="e4fc15f6-7717-40cf-9ae2-2664119b6499" providerId="ADAL" clId="{852D1100-1469-417F-8A03-FE91E112B182}" dt="2023-03-31T13:38:57.384" v="25" actId="478"/>
          <ac:grpSpMkLst>
            <pc:docMk/>
            <pc:sldMk cId="3259494182" sldId="306"/>
            <ac:grpSpMk id="6" creationId="{4F358317-E227-FEAF-E639-CC5D583DBF30}"/>
          </ac:grpSpMkLst>
        </pc:grpChg>
        <pc:picChg chg="add mod ord">
          <ac:chgData name="Amandine Derbes" userId="e4fc15f6-7717-40cf-9ae2-2664119b6499" providerId="ADAL" clId="{852D1100-1469-417F-8A03-FE91E112B182}" dt="2023-03-31T13:39:15.708" v="35" actId="1076"/>
          <ac:picMkLst>
            <pc:docMk/>
            <pc:sldMk cId="3259494182" sldId="306"/>
            <ac:picMk id="7" creationId="{3EA00F18-94A8-E4FF-828D-74E914179F09}"/>
          </ac:picMkLst>
        </pc:picChg>
        <pc:picChg chg="add mod">
          <ac:chgData name="Amandine Derbes" userId="e4fc15f6-7717-40cf-9ae2-2664119b6499" providerId="ADAL" clId="{852D1100-1469-417F-8A03-FE91E112B182}" dt="2023-03-31T13:40:32.378" v="153" actId="1076"/>
          <ac:picMkLst>
            <pc:docMk/>
            <pc:sldMk cId="3259494182" sldId="306"/>
            <ac:picMk id="13" creationId="{0EDADD2E-9921-F601-9E0A-BE367BF8A2B1}"/>
          </ac:picMkLst>
        </pc:picChg>
      </pc:sldChg>
      <pc:sldChg chg="del">
        <pc:chgData name="Amandine Derbes" userId="e4fc15f6-7717-40cf-9ae2-2664119b6499" providerId="ADAL" clId="{852D1100-1469-417F-8A03-FE91E112B182}" dt="2023-03-31T13:56:29.273" v="1794" actId="47"/>
        <pc:sldMkLst>
          <pc:docMk/>
          <pc:sldMk cId="1587065089" sldId="307"/>
        </pc:sldMkLst>
      </pc:sldChg>
      <pc:sldChg chg="del">
        <pc:chgData name="Amandine Derbes" userId="e4fc15f6-7717-40cf-9ae2-2664119b6499" providerId="ADAL" clId="{852D1100-1469-417F-8A03-FE91E112B182}" dt="2023-03-31T13:56:29.811" v="1795" actId="47"/>
        <pc:sldMkLst>
          <pc:docMk/>
          <pc:sldMk cId="447197632" sldId="308"/>
        </pc:sldMkLst>
      </pc:sldChg>
      <pc:sldChg chg="del">
        <pc:chgData name="Amandine Derbes" userId="e4fc15f6-7717-40cf-9ae2-2664119b6499" providerId="ADAL" clId="{852D1100-1469-417F-8A03-FE91E112B182}" dt="2023-03-31T13:56:30.674" v="1796" actId="47"/>
        <pc:sldMkLst>
          <pc:docMk/>
          <pc:sldMk cId="1850152390" sldId="309"/>
        </pc:sldMkLst>
      </pc:sldChg>
      <pc:sldChg chg="del">
        <pc:chgData name="Amandine Derbes" userId="e4fc15f6-7717-40cf-9ae2-2664119b6499" providerId="ADAL" clId="{852D1100-1469-417F-8A03-FE91E112B182}" dt="2023-03-31T13:56:31.585" v="1797" actId="47"/>
        <pc:sldMkLst>
          <pc:docMk/>
          <pc:sldMk cId="1096745861" sldId="310"/>
        </pc:sldMkLst>
      </pc:sldChg>
      <pc:sldChg chg="addSp delSp modSp add mod">
        <pc:chgData name="Amandine Derbes" userId="e4fc15f6-7717-40cf-9ae2-2664119b6499" providerId="ADAL" clId="{852D1100-1469-417F-8A03-FE91E112B182}" dt="2023-03-31T13:43:26.049" v="383" actId="14100"/>
        <pc:sldMkLst>
          <pc:docMk/>
          <pc:sldMk cId="345612535" sldId="311"/>
        </pc:sldMkLst>
        <pc:spChg chg="add mod">
          <ac:chgData name="Amandine Derbes" userId="e4fc15f6-7717-40cf-9ae2-2664119b6499" providerId="ADAL" clId="{852D1100-1469-417F-8A03-FE91E112B182}" dt="2023-03-31T13:42:06.481" v="163" actId="14100"/>
          <ac:spMkLst>
            <pc:docMk/>
            <pc:sldMk cId="345612535" sldId="311"/>
            <ac:spMk id="5" creationId="{95B10B39-2B64-C91D-A914-BDBEBA77B073}"/>
          </ac:spMkLst>
        </pc:spChg>
        <pc:spChg chg="add mod">
          <ac:chgData name="Amandine Derbes" userId="e4fc15f6-7717-40cf-9ae2-2664119b6499" providerId="ADAL" clId="{852D1100-1469-417F-8A03-FE91E112B182}" dt="2023-03-31T13:43:26.049" v="383" actId="14100"/>
          <ac:spMkLst>
            <pc:docMk/>
            <pc:sldMk cId="345612535" sldId="311"/>
            <ac:spMk id="8" creationId="{E0F7163C-D1CB-18C1-1090-20DC6E0DD449}"/>
          </ac:spMkLst>
        </pc:spChg>
        <pc:spChg chg="del">
          <ac:chgData name="Amandine Derbes" userId="e4fc15f6-7717-40cf-9ae2-2664119b6499" providerId="ADAL" clId="{852D1100-1469-417F-8A03-FE91E112B182}" dt="2023-03-31T13:41:50.444" v="158" actId="478"/>
          <ac:spMkLst>
            <pc:docMk/>
            <pc:sldMk cId="345612535" sldId="311"/>
            <ac:spMk id="25" creationId="{B6E8E464-545E-53BD-EDB0-1CD9402E5758}"/>
          </ac:spMkLst>
        </pc:spChg>
        <pc:spChg chg="del">
          <ac:chgData name="Amandine Derbes" userId="e4fc15f6-7717-40cf-9ae2-2664119b6499" providerId="ADAL" clId="{852D1100-1469-417F-8A03-FE91E112B182}" dt="2023-03-31T13:41:45.415" v="156" actId="478"/>
          <ac:spMkLst>
            <pc:docMk/>
            <pc:sldMk cId="345612535" sldId="311"/>
            <ac:spMk id="28" creationId="{A238CBFD-39E3-FBDC-F5A8-696D620C996C}"/>
          </ac:spMkLst>
        </pc:spChg>
        <pc:spChg chg="del">
          <ac:chgData name="Amandine Derbes" userId="e4fc15f6-7717-40cf-9ae2-2664119b6499" providerId="ADAL" clId="{852D1100-1469-417F-8A03-FE91E112B182}" dt="2023-03-31T13:41:45.415" v="156" actId="478"/>
          <ac:spMkLst>
            <pc:docMk/>
            <pc:sldMk cId="345612535" sldId="311"/>
            <ac:spMk id="29" creationId="{F9797A92-48FB-2162-BCCF-C56678F6F0C8}"/>
          </ac:spMkLst>
        </pc:spChg>
        <pc:picChg chg="mod">
          <ac:chgData name="Amandine Derbes" userId="e4fc15f6-7717-40cf-9ae2-2664119b6499" providerId="ADAL" clId="{852D1100-1469-417F-8A03-FE91E112B182}" dt="2023-03-31T13:41:58.570" v="161" actId="1076"/>
          <ac:picMkLst>
            <pc:docMk/>
            <pc:sldMk cId="345612535" sldId="311"/>
            <ac:picMk id="7" creationId="{3EA00F18-94A8-E4FF-828D-74E914179F09}"/>
          </ac:picMkLst>
        </pc:picChg>
        <pc:cxnChg chg="add mod">
          <ac:chgData name="Amandine Derbes" userId="e4fc15f6-7717-40cf-9ae2-2664119b6499" providerId="ADAL" clId="{852D1100-1469-417F-8A03-FE91E112B182}" dt="2023-03-31T13:42:09.490" v="164" actId="1076"/>
          <ac:cxnSpMkLst>
            <pc:docMk/>
            <pc:sldMk cId="345612535" sldId="311"/>
            <ac:cxnSpMk id="6" creationId="{6F4B230C-8414-A406-8044-2C2510C28685}"/>
          </ac:cxnSpMkLst>
        </pc:cxnChg>
      </pc:sldChg>
      <pc:sldChg chg="modSp add mod">
        <pc:chgData name="Amandine Derbes" userId="e4fc15f6-7717-40cf-9ae2-2664119b6499" providerId="ADAL" clId="{852D1100-1469-417F-8A03-FE91E112B182}" dt="2023-03-31T13:44:40.851" v="530" actId="20577"/>
        <pc:sldMkLst>
          <pc:docMk/>
          <pc:sldMk cId="2526526273" sldId="312"/>
        </pc:sldMkLst>
        <pc:spChg chg="mod">
          <ac:chgData name="Amandine Derbes" userId="e4fc15f6-7717-40cf-9ae2-2664119b6499" providerId="ADAL" clId="{852D1100-1469-417F-8A03-FE91E112B182}" dt="2023-03-31T13:43:51.618" v="389" actId="1076"/>
          <ac:spMkLst>
            <pc:docMk/>
            <pc:sldMk cId="2526526273" sldId="312"/>
            <ac:spMk id="5" creationId="{95B10B39-2B64-C91D-A914-BDBEBA77B073}"/>
          </ac:spMkLst>
        </pc:spChg>
        <pc:spChg chg="mod">
          <ac:chgData name="Amandine Derbes" userId="e4fc15f6-7717-40cf-9ae2-2664119b6499" providerId="ADAL" clId="{852D1100-1469-417F-8A03-FE91E112B182}" dt="2023-03-31T13:44:40.851" v="530" actId="20577"/>
          <ac:spMkLst>
            <pc:docMk/>
            <pc:sldMk cId="2526526273" sldId="312"/>
            <ac:spMk id="8" creationId="{E0F7163C-D1CB-18C1-1090-20DC6E0DD449}"/>
          </ac:spMkLst>
        </pc:spChg>
        <pc:cxnChg chg="mod">
          <ac:chgData name="Amandine Derbes" userId="e4fc15f6-7717-40cf-9ae2-2664119b6499" providerId="ADAL" clId="{852D1100-1469-417F-8A03-FE91E112B182}" dt="2023-03-31T13:43:57.802" v="391" actId="1076"/>
          <ac:cxnSpMkLst>
            <pc:docMk/>
            <pc:sldMk cId="2526526273" sldId="312"/>
            <ac:cxnSpMk id="6" creationId="{6F4B230C-8414-A406-8044-2C2510C28685}"/>
          </ac:cxnSpMkLst>
        </pc:cxnChg>
      </pc:sldChg>
      <pc:sldChg chg="modSp add mod">
        <pc:chgData name="Amandine Derbes" userId="e4fc15f6-7717-40cf-9ae2-2664119b6499" providerId="ADAL" clId="{852D1100-1469-417F-8A03-FE91E112B182}" dt="2023-03-31T13:46:20.106" v="723" actId="14100"/>
        <pc:sldMkLst>
          <pc:docMk/>
          <pc:sldMk cId="4233207457" sldId="313"/>
        </pc:sldMkLst>
        <pc:spChg chg="mod">
          <ac:chgData name="Amandine Derbes" userId="e4fc15f6-7717-40cf-9ae2-2664119b6499" providerId="ADAL" clId="{852D1100-1469-417F-8A03-FE91E112B182}" dt="2023-03-31T13:45:36.994" v="567" actId="14100"/>
          <ac:spMkLst>
            <pc:docMk/>
            <pc:sldMk cId="4233207457" sldId="313"/>
            <ac:spMk id="5" creationId="{95B10B39-2B64-C91D-A914-BDBEBA77B073}"/>
          </ac:spMkLst>
        </pc:spChg>
        <pc:spChg chg="mod">
          <ac:chgData name="Amandine Derbes" userId="e4fc15f6-7717-40cf-9ae2-2664119b6499" providerId="ADAL" clId="{852D1100-1469-417F-8A03-FE91E112B182}" dt="2023-03-31T13:46:20.106" v="723" actId="14100"/>
          <ac:spMkLst>
            <pc:docMk/>
            <pc:sldMk cId="4233207457" sldId="313"/>
            <ac:spMk id="8" creationId="{E0F7163C-D1CB-18C1-1090-20DC6E0DD449}"/>
          </ac:spMkLst>
        </pc:spChg>
        <pc:cxnChg chg="mod">
          <ac:chgData name="Amandine Derbes" userId="e4fc15f6-7717-40cf-9ae2-2664119b6499" providerId="ADAL" clId="{852D1100-1469-417F-8A03-FE91E112B182}" dt="2023-03-31T13:45:40.145" v="568" actId="1076"/>
          <ac:cxnSpMkLst>
            <pc:docMk/>
            <pc:sldMk cId="4233207457" sldId="313"/>
            <ac:cxnSpMk id="6" creationId="{6F4B230C-8414-A406-8044-2C2510C28685}"/>
          </ac:cxnSpMkLst>
        </pc:cxnChg>
      </pc:sldChg>
      <pc:sldChg chg="addSp delSp modSp add mod">
        <pc:chgData name="Amandine Derbes" userId="e4fc15f6-7717-40cf-9ae2-2664119b6499" providerId="ADAL" clId="{852D1100-1469-417F-8A03-FE91E112B182}" dt="2023-03-31T13:49:58.465" v="963" actId="1076"/>
        <pc:sldMkLst>
          <pc:docMk/>
          <pc:sldMk cId="420146588" sldId="314"/>
        </pc:sldMkLst>
        <pc:spChg chg="mod">
          <ac:chgData name="Amandine Derbes" userId="e4fc15f6-7717-40cf-9ae2-2664119b6499" providerId="ADAL" clId="{852D1100-1469-417F-8A03-FE91E112B182}" dt="2023-03-31T13:49:10.522" v="830" actId="14100"/>
          <ac:spMkLst>
            <pc:docMk/>
            <pc:sldMk cId="420146588" sldId="314"/>
            <ac:spMk id="5" creationId="{95B10B39-2B64-C91D-A914-BDBEBA77B073}"/>
          </ac:spMkLst>
        </pc:spChg>
        <pc:spChg chg="mod">
          <ac:chgData name="Amandine Derbes" userId="e4fc15f6-7717-40cf-9ae2-2664119b6499" providerId="ADAL" clId="{852D1100-1469-417F-8A03-FE91E112B182}" dt="2023-03-31T13:49:58.465" v="963" actId="1076"/>
          <ac:spMkLst>
            <pc:docMk/>
            <pc:sldMk cId="420146588" sldId="314"/>
            <ac:spMk id="8" creationId="{E0F7163C-D1CB-18C1-1090-20DC6E0DD449}"/>
          </ac:spMkLst>
        </pc:spChg>
        <pc:picChg chg="del">
          <ac:chgData name="Amandine Derbes" userId="e4fc15f6-7717-40cf-9ae2-2664119b6499" providerId="ADAL" clId="{852D1100-1469-417F-8A03-FE91E112B182}" dt="2023-03-31T13:47:15.249" v="725" actId="478"/>
          <ac:picMkLst>
            <pc:docMk/>
            <pc:sldMk cId="420146588" sldId="314"/>
            <ac:picMk id="7" creationId="{3EA00F18-94A8-E4FF-828D-74E914179F09}"/>
          </ac:picMkLst>
        </pc:picChg>
        <pc:picChg chg="add mod ord">
          <ac:chgData name="Amandine Derbes" userId="e4fc15f6-7717-40cf-9ae2-2664119b6499" providerId="ADAL" clId="{852D1100-1469-417F-8A03-FE91E112B182}" dt="2023-03-31T13:48:08.410" v="826" actId="167"/>
          <ac:picMkLst>
            <pc:docMk/>
            <pc:sldMk cId="420146588" sldId="314"/>
            <ac:picMk id="10" creationId="{16C12116-EA64-3AA7-5A89-D610D4837D91}"/>
          </ac:picMkLst>
        </pc:picChg>
        <pc:picChg chg="del">
          <ac:chgData name="Amandine Derbes" userId="e4fc15f6-7717-40cf-9ae2-2664119b6499" providerId="ADAL" clId="{852D1100-1469-417F-8A03-FE91E112B182}" dt="2023-03-31T13:48:11.919" v="827" actId="478"/>
          <ac:picMkLst>
            <pc:docMk/>
            <pc:sldMk cId="420146588" sldId="314"/>
            <ac:picMk id="13" creationId="{0EDADD2E-9921-F601-9E0A-BE367BF8A2B1}"/>
          </ac:picMkLst>
        </pc:picChg>
        <pc:cxnChg chg="mod">
          <ac:chgData name="Amandine Derbes" userId="e4fc15f6-7717-40cf-9ae2-2664119b6499" providerId="ADAL" clId="{852D1100-1469-417F-8A03-FE91E112B182}" dt="2023-03-31T13:49:24.866" v="833" actId="1076"/>
          <ac:cxnSpMkLst>
            <pc:docMk/>
            <pc:sldMk cId="420146588" sldId="314"/>
            <ac:cxnSpMk id="6" creationId="{6F4B230C-8414-A406-8044-2C2510C28685}"/>
          </ac:cxnSpMkLst>
        </pc:cxnChg>
      </pc:sldChg>
      <pc:sldChg chg="addSp delSp modSp add mod">
        <pc:chgData name="Amandine Derbes" userId="e4fc15f6-7717-40cf-9ae2-2664119b6499" providerId="ADAL" clId="{852D1100-1469-417F-8A03-FE91E112B182}" dt="2023-03-31T13:48:01.981" v="825" actId="20577"/>
        <pc:sldMkLst>
          <pc:docMk/>
          <pc:sldMk cId="1277114331" sldId="315"/>
        </pc:sldMkLst>
        <pc:spChg chg="del">
          <ac:chgData name="Amandine Derbes" userId="e4fc15f6-7717-40cf-9ae2-2664119b6499" providerId="ADAL" clId="{852D1100-1469-417F-8A03-FE91E112B182}" dt="2023-03-31T13:47:35.726" v="732" actId="478"/>
          <ac:spMkLst>
            <pc:docMk/>
            <pc:sldMk cId="1277114331" sldId="315"/>
            <ac:spMk id="5" creationId="{95B10B39-2B64-C91D-A914-BDBEBA77B073}"/>
          </ac:spMkLst>
        </pc:spChg>
        <pc:spChg chg="del">
          <ac:chgData name="Amandine Derbes" userId="e4fc15f6-7717-40cf-9ae2-2664119b6499" providerId="ADAL" clId="{852D1100-1469-417F-8A03-FE91E112B182}" dt="2023-03-31T13:47:32.473" v="730" actId="478"/>
          <ac:spMkLst>
            <pc:docMk/>
            <pc:sldMk cId="1277114331" sldId="315"/>
            <ac:spMk id="8" creationId="{E0F7163C-D1CB-18C1-1090-20DC6E0DD449}"/>
          </ac:spMkLst>
        </pc:spChg>
        <pc:spChg chg="add mod">
          <ac:chgData name="Amandine Derbes" userId="e4fc15f6-7717-40cf-9ae2-2664119b6499" providerId="ADAL" clId="{852D1100-1469-417F-8A03-FE91E112B182}" dt="2023-03-31T13:48:01.981" v="825" actId="20577"/>
          <ac:spMkLst>
            <pc:docMk/>
            <pc:sldMk cId="1277114331" sldId="315"/>
            <ac:spMk id="9" creationId="{4F3EE4B9-2E87-ECD2-256B-5520B4C02784}"/>
          </ac:spMkLst>
        </pc:spChg>
        <pc:spChg chg="add mod">
          <ac:chgData name="Amandine Derbes" userId="e4fc15f6-7717-40cf-9ae2-2664119b6499" providerId="ADAL" clId="{852D1100-1469-417F-8A03-FE91E112B182}" dt="2023-03-31T13:47:45.058" v="735" actId="1076"/>
          <ac:spMkLst>
            <pc:docMk/>
            <pc:sldMk cId="1277114331" sldId="315"/>
            <ac:spMk id="10" creationId="{5025B189-48DC-439E-9E2E-FCEEDFFBF6D8}"/>
          </ac:spMkLst>
        </pc:spChg>
        <pc:cxnChg chg="del">
          <ac:chgData name="Amandine Derbes" userId="e4fc15f6-7717-40cf-9ae2-2664119b6499" providerId="ADAL" clId="{852D1100-1469-417F-8A03-FE91E112B182}" dt="2023-03-31T13:47:34.437" v="731" actId="478"/>
          <ac:cxnSpMkLst>
            <pc:docMk/>
            <pc:sldMk cId="1277114331" sldId="315"/>
            <ac:cxnSpMk id="6" creationId="{6F4B230C-8414-A406-8044-2C2510C28685}"/>
          </ac:cxnSpMkLst>
        </pc:cxnChg>
      </pc:sldChg>
      <pc:sldChg chg="modSp add mod">
        <pc:chgData name="Amandine Derbes" userId="e4fc15f6-7717-40cf-9ae2-2664119b6499" providerId="ADAL" clId="{852D1100-1469-417F-8A03-FE91E112B182}" dt="2023-03-31T13:51:08.998" v="1123" actId="20577"/>
        <pc:sldMkLst>
          <pc:docMk/>
          <pc:sldMk cId="2448463336" sldId="316"/>
        </pc:sldMkLst>
        <pc:spChg chg="mod">
          <ac:chgData name="Amandine Derbes" userId="e4fc15f6-7717-40cf-9ae2-2664119b6499" providerId="ADAL" clId="{852D1100-1469-417F-8A03-FE91E112B182}" dt="2023-03-31T13:50:36.329" v="966" actId="14100"/>
          <ac:spMkLst>
            <pc:docMk/>
            <pc:sldMk cId="2448463336" sldId="316"/>
            <ac:spMk id="5" creationId="{95B10B39-2B64-C91D-A914-BDBEBA77B073}"/>
          </ac:spMkLst>
        </pc:spChg>
        <pc:spChg chg="mod">
          <ac:chgData name="Amandine Derbes" userId="e4fc15f6-7717-40cf-9ae2-2664119b6499" providerId="ADAL" clId="{852D1100-1469-417F-8A03-FE91E112B182}" dt="2023-03-31T13:51:08.998" v="1123" actId="20577"/>
          <ac:spMkLst>
            <pc:docMk/>
            <pc:sldMk cId="2448463336" sldId="316"/>
            <ac:spMk id="8" creationId="{E0F7163C-D1CB-18C1-1090-20DC6E0DD449}"/>
          </ac:spMkLst>
        </pc:spChg>
        <pc:cxnChg chg="mod">
          <ac:chgData name="Amandine Derbes" userId="e4fc15f6-7717-40cf-9ae2-2664119b6499" providerId="ADAL" clId="{852D1100-1469-417F-8A03-FE91E112B182}" dt="2023-03-31T13:50:39.569" v="967" actId="1076"/>
          <ac:cxnSpMkLst>
            <pc:docMk/>
            <pc:sldMk cId="2448463336" sldId="316"/>
            <ac:cxnSpMk id="6" creationId="{6F4B230C-8414-A406-8044-2C2510C28685}"/>
          </ac:cxnSpMkLst>
        </pc:cxnChg>
      </pc:sldChg>
      <pc:sldChg chg="addSp delSp modSp add mod">
        <pc:chgData name="Amandine Derbes" userId="e4fc15f6-7717-40cf-9ae2-2664119b6499" providerId="ADAL" clId="{852D1100-1469-417F-8A03-FE91E112B182}" dt="2023-03-31T13:53:32.728" v="1270" actId="478"/>
        <pc:sldMkLst>
          <pc:docMk/>
          <pc:sldMk cId="3023597757" sldId="317"/>
        </pc:sldMkLst>
        <pc:spChg chg="mod">
          <ac:chgData name="Amandine Derbes" userId="e4fc15f6-7717-40cf-9ae2-2664119b6499" providerId="ADAL" clId="{852D1100-1469-417F-8A03-FE91E112B182}" dt="2023-03-31T13:51:39.662" v="1132" actId="1036"/>
          <ac:spMkLst>
            <pc:docMk/>
            <pc:sldMk cId="3023597757" sldId="317"/>
            <ac:spMk id="5" creationId="{95B10B39-2B64-C91D-A914-BDBEBA77B073}"/>
          </ac:spMkLst>
        </pc:spChg>
        <pc:spChg chg="mod">
          <ac:chgData name="Amandine Derbes" userId="e4fc15f6-7717-40cf-9ae2-2664119b6499" providerId="ADAL" clId="{852D1100-1469-417F-8A03-FE91E112B182}" dt="2023-03-31T13:52:16.634" v="1260" actId="1076"/>
          <ac:spMkLst>
            <pc:docMk/>
            <pc:sldMk cId="3023597757" sldId="317"/>
            <ac:spMk id="8" creationId="{E0F7163C-D1CB-18C1-1090-20DC6E0DD449}"/>
          </ac:spMkLst>
        </pc:spChg>
        <pc:spChg chg="add del mod">
          <ac:chgData name="Amandine Derbes" userId="e4fc15f6-7717-40cf-9ae2-2664119b6499" providerId="ADAL" clId="{852D1100-1469-417F-8A03-FE91E112B182}" dt="2023-03-31T13:53:32.728" v="1270" actId="478"/>
          <ac:spMkLst>
            <pc:docMk/>
            <pc:sldMk cId="3023597757" sldId="317"/>
            <ac:spMk id="13" creationId="{63C2E424-AE7A-A318-2311-A1066914F600}"/>
          </ac:spMkLst>
        </pc:spChg>
        <pc:spChg chg="add del mod">
          <ac:chgData name="Amandine Derbes" userId="e4fc15f6-7717-40cf-9ae2-2664119b6499" providerId="ADAL" clId="{852D1100-1469-417F-8A03-FE91E112B182}" dt="2023-03-31T13:53:31.614" v="1269" actId="478"/>
          <ac:spMkLst>
            <pc:docMk/>
            <pc:sldMk cId="3023597757" sldId="317"/>
            <ac:spMk id="14" creationId="{C0C8BC2A-8818-970F-2627-D9B223B5DC6E}"/>
          </ac:spMkLst>
        </pc:spChg>
        <pc:picChg chg="mod">
          <ac:chgData name="Amandine Derbes" userId="e4fc15f6-7717-40cf-9ae2-2664119b6499" providerId="ADAL" clId="{852D1100-1469-417F-8A03-FE91E112B182}" dt="2023-03-31T13:53:29.996" v="1268" actId="1076"/>
          <ac:picMkLst>
            <pc:docMk/>
            <pc:sldMk cId="3023597757" sldId="317"/>
            <ac:picMk id="10" creationId="{16C12116-EA64-3AA7-5A89-D610D4837D91}"/>
          </ac:picMkLst>
        </pc:picChg>
        <pc:cxnChg chg="mod">
          <ac:chgData name="Amandine Derbes" userId="e4fc15f6-7717-40cf-9ae2-2664119b6499" providerId="ADAL" clId="{852D1100-1469-417F-8A03-FE91E112B182}" dt="2023-03-31T13:51:45.728" v="1134" actId="14100"/>
          <ac:cxnSpMkLst>
            <pc:docMk/>
            <pc:sldMk cId="3023597757" sldId="317"/>
            <ac:cxnSpMk id="6" creationId="{6F4B230C-8414-A406-8044-2C2510C28685}"/>
          </ac:cxnSpMkLst>
        </pc:cxnChg>
      </pc:sldChg>
      <pc:sldChg chg="addSp delSp modSp add mod">
        <pc:chgData name="Amandine Derbes" userId="e4fc15f6-7717-40cf-9ae2-2664119b6499" providerId="ADAL" clId="{852D1100-1469-417F-8A03-FE91E112B182}" dt="2023-03-31T13:54:23.482" v="1407" actId="1076"/>
        <pc:sldMkLst>
          <pc:docMk/>
          <pc:sldMk cId="3179200888" sldId="318"/>
        </pc:sldMkLst>
        <pc:spChg chg="del">
          <ac:chgData name="Amandine Derbes" userId="e4fc15f6-7717-40cf-9ae2-2664119b6499" providerId="ADAL" clId="{852D1100-1469-417F-8A03-FE91E112B182}" dt="2023-03-31T13:53:36.678" v="1271" actId="478"/>
          <ac:spMkLst>
            <pc:docMk/>
            <pc:sldMk cId="3179200888" sldId="318"/>
            <ac:spMk id="5" creationId="{95B10B39-2B64-C91D-A914-BDBEBA77B073}"/>
          </ac:spMkLst>
        </pc:spChg>
        <pc:spChg chg="del">
          <ac:chgData name="Amandine Derbes" userId="e4fc15f6-7717-40cf-9ae2-2664119b6499" providerId="ADAL" clId="{852D1100-1469-417F-8A03-FE91E112B182}" dt="2023-03-31T13:53:38.824" v="1273" actId="478"/>
          <ac:spMkLst>
            <pc:docMk/>
            <pc:sldMk cId="3179200888" sldId="318"/>
            <ac:spMk id="8" creationId="{E0F7163C-D1CB-18C1-1090-20DC6E0DD449}"/>
          </ac:spMkLst>
        </pc:spChg>
        <pc:spChg chg="mod">
          <ac:chgData name="Amandine Derbes" userId="e4fc15f6-7717-40cf-9ae2-2664119b6499" providerId="ADAL" clId="{852D1100-1469-417F-8A03-FE91E112B182}" dt="2023-03-31T13:54:23.482" v="1407" actId="1076"/>
          <ac:spMkLst>
            <pc:docMk/>
            <pc:sldMk cId="3179200888" sldId="318"/>
            <ac:spMk id="14" creationId="{C0C8BC2A-8818-970F-2627-D9B223B5DC6E}"/>
          </ac:spMkLst>
        </pc:spChg>
        <pc:cxnChg chg="del">
          <ac:chgData name="Amandine Derbes" userId="e4fc15f6-7717-40cf-9ae2-2664119b6499" providerId="ADAL" clId="{852D1100-1469-417F-8A03-FE91E112B182}" dt="2023-03-31T13:53:37.588" v="1272" actId="478"/>
          <ac:cxnSpMkLst>
            <pc:docMk/>
            <pc:sldMk cId="3179200888" sldId="318"/>
            <ac:cxnSpMk id="6" creationId="{6F4B230C-8414-A406-8044-2C2510C28685}"/>
          </ac:cxnSpMkLst>
        </pc:cxnChg>
        <pc:cxnChg chg="add mod">
          <ac:chgData name="Amandine Derbes" userId="e4fc15f6-7717-40cf-9ae2-2664119b6499" providerId="ADAL" clId="{852D1100-1469-417F-8A03-FE91E112B182}" dt="2023-03-31T13:54:21.442" v="1406" actId="1076"/>
          <ac:cxnSpMkLst>
            <pc:docMk/>
            <pc:sldMk cId="3179200888" sldId="318"/>
            <ac:cxnSpMk id="7" creationId="{B925884F-4D0F-CFD4-87A1-3ED8104ADA5D}"/>
          </ac:cxnSpMkLst>
        </pc:cxnChg>
      </pc:sldChg>
      <pc:sldChg chg="modSp add mod">
        <pc:chgData name="Amandine Derbes" userId="e4fc15f6-7717-40cf-9ae2-2664119b6499" providerId="ADAL" clId="{852D1100-1469-417F-8A03-FE91E112B182}" dt="2023-03-31T13:56:22.978" v="1793" actId="1076"/>
        <pc:sldMkLst>
          <pc:docMk/>
          <pc:sldMk cId="2797449971" sldId="319"/>
        </pc:sldMkLst>
        <pc:spChg chg="mod">
          <ac:chgData name="Amandine Derbes" userId="e4fc15f6-7717-40cf-9ae2-2664119b6499" providerId="ADAL" clId="{852D1100-1469-417F-8A03-FE91E112B182}" dt="2023-03-31T13:54:42.258" v="1414" actId="14100"/>
          <ac:spMkLst>
            <pc:docMk/>
            <pc:sldMk cId="2797449971" sldId="319"/>
            <ac:spMk id="13" creationId="{63C2E424-AE7A-A318-2311-A1066914F600}"/>
          </ac:spMkLst>
        </pc:spChg>
        <pc:spChg chg="mod">
          <ac:chgData name="Amandine Derbes" userId="e4fc15f6-7717-40cf-9ae2-2664119b6499" providerId="ADAL" clId="{852D1100-1469-417F-8A03-FE91E112B182}" dt="2023-03-31T13:56:22.978" v="1793" actId="1076"/>
          <ac:spMkLst>
            <pc:docMk/>
            <pc:sldMk cId="2797449971" sldId="319"/>
            <ac:spMk id="14" creationId="{C0C8BC2A-8818-970F-2627-D9B223B5DC6E}"/>
          </ac:spMkLst>
        </pc:spChg>
        <pc:picChg chg="mod">
          <ac:chgData name="Amandine Derbes" userId="e4fc15f6-7717-40cf-9ae2-2664119b6499" providerId="ADAL" clId="{852D1100-1469-417F-8A03-FE91E112B182}" dt="2023-03-31T13:54:34.272" v="1412" actId="1076"/>
          <ac:picMkLst>
            <pc:docMk/>
            <pc:sldMk cId="2797449971" sldId="319"/>
            <ac:picMk id="10" creationId="{16C12116-EA64-3AA7-5A89-D610D4837D91}"/>
          </ac:picMkLst>
        </pc:picChg>
        <pc:cxnChg chg="mod">
          <ac:chgData name="Amandine Derbes" userId="e4fc15f6-7717-40cf-9ae2-2664119b6499" providerId="ADAL" clId="{852D1100-1469-417F-8A03-FE91E112B182}" dt="2023-03-31T13:54:49.242" v="1417" actId="14100"/>
          <ac:cxnSpMkLst>
            <pc:docMk/>
            <pc:sldMk cId="2797449971" sldId="319"/>
            <ac:cxnSpMk id="7" creationId="{B925884F-4D0F-CFD4-87A1-3ED8104ADA5D}"/>
          </ac:cxnSpMkLst>
        </pc:cxnChg>
      </pc:sldChg>
    </pc:docChg>
  </pc:docChgLst>
  <pc:docChgLst>
    <pc:chgData name="Juliette Mendras" userId="90b7b395-6562-40fd-baa5-5a3f1bff8b1a" providerId="ADAL" clId="{016AA256-4A3D-4DED-9E23-0CDAFB08E7A6}"/>
    <pc:docChg chg="custSel addSld delSld modSld">
      <pc:chgData name="Juliette Mendras" userId="90b7b395-6562-40fd-baa5-5a3f1bff8b1a" providerId="ADAL" clId="{016AA256-4A3D-4DED-9E23-0CDAFB08E7A6}" dt="2023-04-21T07:36:23.684" v="59" actId="6549"/>
      <pc:docMkLst>
        <pc:docMk/>
      </pc:docMkLst>
      <pc:sldChg chg="del">
        <pc:chgData name="Juliette Mendras" userId="90b7b395-6562-40fd-baa5-5a3f1bff8b1a" providerId="ADAL" clId="{016AA256-4A3D-4DED-9E23-0CDAFB08E7A6}" dt="2023-04-21T07:36:08.268" v="1" actId="47"/>
        <pc:sldMkLst>
          <pc:docMk/>
          <pc:sldMk cId="3967353568" sldId="258"/>
        </pc:sldMkLst>
      </pc:sldChg>
      <pc:sldChg chg="modSp add mod">
        <pc:chgData name="Juliette Mendras" userId="90b7b395-6562-40fd-baa5-5a3f1bff8b1a" providerId="ADAL" clId="{016AA256-4A3D-4DED-9E23-0CDAFB08E7A6}" dt="2023-04-21T07:36:23.684" v="59" actId="6549"/>
        <pc:sldMkLst>
          <pc:docMk/>
          <pc:sldMk cId="3046339595" sldId="320"/>
        </pc:sldMkLst>
        <pc:spChg chg="mod">
          <ac:chgData name="Juliette Mendras" userId="90b7b395-6562-40fd-baa5-5a3f1bff8b1a" providerId="ADAL" clId="{016AA256-4A3D-4DED-9E23-0CDAFB08E7A6}" dt="2023-04-21T07:36:23.684" v="59" actId="6549"/>
          <ac:spMkLst>
            <pc:docMk/>
            <pc:sldMk cId="3046339595" sldId="320"/>
            <ac:spMk id="14" creationId="{4D658C7E-4B01-4FBC-AFF0-C44721FF551F}"/>
          </ac:spMkLst>
        </pc:spChg>
      </pc:sldChg>
    </pc:docChg>
  </pc:docChgLst>
  <pc:docChgLst>
    <pc:chgData name="sarah.librere@ct-ipc.com" userId="S::urn:spo:guest#sarah.librere@ct-ipc.com::" providerId="AD" clId="Web-{F7487147-B487-5E40-9CE0-EB5CE6C3EE3E}"/>
    <pc:docChg chg="modSld">
      <pc:chgData name="sarah.librere@ct-ipc.com" userId="S::urn:spo:guest#sarah.librere@ct-ipc.com::" providerId="AD" clId="Web-{F7487147-B487-5E40-9CE0-EB5CE6C3EE3E}" dt="2024-01-05T14:23:39.233" v="38"/>
      <pc:docMkLst>
        <pc:docMk/>
      </pc:docMkLst>
      <pc:sldChg chg="addSp delSp modSp">
        <pc:chgData name="sarah.librere@ct-ipc.com" userId="S::urn:spo:guest#sarah.librere@ct-ipc.com::" providerId="AD" clId="Web-{F7487147-B487-5E40-9CE0-EB5CE6C3EE3E}" dt="2024-01-05T14:22:26.779" v="24" actId="1076"/>
        <pc:sldMkLst>
          <pc:docMk/>
          <pc:sldMk cId="3259494182" sldId="306"/>
        </pc:sldMkLst>
        <pc:spChg chg="add del mod">
          <ac:chgData name="sarah.librere@ct-ipc.com" userId="S::urn:spo:guest#sarah.librere@ct-ipc.com::" providerId="AD" clId="Web-{F7487147-B487-5E40-9CE0-EB5CE6C3EE3E}" dt="2024-01-05T14:20:25.293" v="5"/>
          <ac:spMkLst>
            <pc:docMk/>
            <pc:sldMk cId="3259494182" sldId="306"/>
            <ac:spMk id="5" creationId="{B5EB868A-DB74-246A-368E-44872B81C0F9}"/>
          </ac:spMkLst>
        </pc:spChg>
        <pc:spChg chg="add mod">
          <ac:chgData name="sarah.librere@ct-ipc.com" userId="S::urn:spo:guest#sarah.librere@ct-ipc.com::" providerId="AD" clId="Web-{F7487147-B487-5E40-9CE0-EB5CE6C3EE3E}" dt="2024-01-05T14:22:26.779" v="24" actId="1076"/>
          <ac:spMkLst>
            <pc:docMk/>
            <pc:sldMk cId="3259494182" sldId="306"/>
            <ac:spMk id="8" creationId="{5409D813-C9A5-5277-D525-B8A5643EAFA0}"/>
          </ac:spMkLst>
        </pc:spChg>
        <pc:picChg chg="add mod">
          <ac:chgData name="sarah.librere@ct-ipc.com" userId="S::urn:spo:guest#sarah.librere@ct-ipc.com::" providerId="AD" clId="Web-{F7487147-B487-5E40-9CE0-EB5CE6C3EE3E}" dt="2024-01-05T14:21:10.840" v="11" actId="1076"/>
          <ac:picMkLst>
            <pc:docMk/>
            <pc:sldMk cId="3259494182" sldId="306"/>
            <ac:picMk id="6" creationId="{FC0880CD-4CD1-1053-4CF1-976EF5040F33}"/>
          </ac:picMkLst>
        </pc:picChg>
      </pc:sldChg>
      <pc:sldChg chg="addSp modSp">
        <pc:chgData name="sarah.librere@ct-ipc.com" userId="S::urn:spo:guest#sarah.librere@ct-ipc.com::" providerId="AD" clId="Web-{F7487147-B487-5E40-9CE0-EB5CE6C3EE3E}" dt="2024-01-05T14:22:37.451" v="26" actId="1076"/>
        <pc:sldMkLst>
          <pc:docMk/>
          <pc:sldMk cId="345612535" sldId="311"/>
        </pc:sldMkLst>
        <pc:spChg chg="add mod">
          <ac:chgData name="sarah.librere@ct-ipc.com" userId="S::urn:spo:guest#sarah.librere@ct-ipc.com::" providerId="AD" clId="Web-{F7487147-B487-5E40-9CE0-EB5CE6C3EE3E}" dt="2024-01-05T14:22:37.451" v="26" actId="1076"/>
          <ac:spMkLst>
            <pc:docMk/>
            <pc:sldMk cId="345612535" sldId="311"/>
            <ac:spMk id="14" creationId="{B12EC70E-141A-4126-7405-FD6AEC8CCCFB}"/>
          </ac:spMkLst>
        </pc:spChg>
        <pc:picChg chg="add mod">
          <ac:chgData name="sarah.librere@ct-ipc.com" userId="S::urn:spo:guest#sarah.librere@ct-ipc.com::" providerId="AD" clId="Web-{F7487147-B487-5E40-9CE0-EB5CE6C3EE3E}" dt="2024-01-05T14:21:18.075" v="13" actId="1076"/>
          <ac:picMkLst>
            <pc:docMk/>
            <pc:sldMk cId="345612535" sldId="311"/>
            <ac:picMk id="10" creationId="{BC3FE2F5-1FDF-8162-01C2-7329DA6803E6}"/>
          </ac:picMkLst>
        </pc:picChg>
      </pc:sldChg>
      <pc:sldChg chg="addSp modSp">
        <pc:chgData name="sarah.librere@ct-ipc.com" userId="S::urn:spo:guest#sarah.librere@ct-ipc.com::" providerId="AD" clId="Web-{F7487147-B487-5E40-9CE0-EB5CE6C3EE3E}" dt="2024-01-05T14:22:49.842" v="29" actId="1076"/>
        <pc:sldMkLst>
          <pc:docMk/>
          <pc:sldMk cId="2526526273" sldId="312"/>
        </pc:sldMkLst>
        <pc:spChg chg="add mod">
          <ac:chgData name="sarah.librere@ct-ipc.com" userId="S::urn:spo:guest#sarah.librere@ct-ipc.com::" providerId="AD" clId="Web-{F7487147-B487-5E40-9CE0-EB5CE6C3EE3E}" dt="2024-01-05T14:22:49.842" v="29" actId="1076"/>
          <ac:spMkLst>
            <pc:docMk/>
            <pc:sldMk cId="2526526273" sldId="312"/>
            <ac:spMk id="14" creationId="{B038C967-216D-938E-B5BE-0D0C21A15B22}"/>
          </ac:spMkLst>
        </pc:spChg>
        <pc:picChg chg="add mod">
          <ac:chgData name="sarah.librere@ct-ipc.com" userId="S::urn:spo:guest#sarah.librere@ct-ipc.com::" providerId="AD" clId="Web-{F7487147-B487-5E40-9CE0-EB5CE6C3EE3E}" dt="2024-01-05T14:21:22.840" v="15" actId="1076"/>
          <ac:picMkLst>
            <pc:docMk/>
            <pc:sldMk cId="2526526273" sldId="312"/>
            <ac:picMk id="10" creationId="{ADEA8706-9E0E-6798-C1E0-E88700F18CE2}"/>
          </ac:picMkLst>
        </pc:picChg>
      </pc:sldChg>
      <pc:sldChg chg="addSp modSp">
        <pc:chgData name="sarah.librere@ct-ipc.com" userId="S::urn:spo:guest#sarah.librere@ct-ipc.com::" providerId="AD" clId="Web-{F7487147-B487-5E40-9CE0-EB5CE6C3EE3E}" dt="2024-01-05T14:22:54.138" v="30"/>
        <pc:sldMkLst>
          <pc:docMk/>
          <pc:sldMk cId="4233207457" sldId="313"/>
        </pc:sldMkLst>
        <pc:spChg chg="add">
          <ac:chgData name="sarah.librere@ct-ipc.com" userId="S::urn:spo:guest#sarah.librere@ct-ipc.com::" providerId="AD" clId="Web-{F7487147-B487-5E40-9CE0-EB5CE6C3EE3E}" dt="2024-01-05T14:22:54.138" v="30"/>
          <ac:spMkLst>
            <pc:docMk/>
            <pc:sldMk cId="4233207457" sldId="313"/>
            <ac:spMk id="14" creationId="{59B6C74C-60D6-2EC1-4D1B-66ABB79D332C}"/>
          </ac:spMkLst>
        </pc:spChg>
        <pc:picChg chg="add mod">
          <ac:chgData name="sarah.librere@ct-ipc.com" userId="S::urn:spo:guest#sarah.librere@ct-ipc.com::" providerId="AD" clId="Web-{F7487147-B487-5E40-9CE0-EB5CE6C3EE3E}" dt="2024-01-05T14:21:32.637" v="17" actId="1076"/>
          <ac:picMkLst>
            <pc:docMk/>
            <pc:sldMk cId="4233207457" sldId="313"/>
            <ac:picMk id="10" creationId="{3EA8C704-4E93-2BEF-5886-45922583E925}"/>
          </ac:picMkLst>
        </pc:picChg>
      </pc:sldChg>
      <pc:sldChg chg="addSp modSp">
        <pc:chgData name="sarah.librere@ct-ipc.com" userId="S::urn:spo:guest#sarah.librere@ct-ipc.com::" providerId="AD" clId="Web-{F7487147-B487-5E40-9CE0-EB5CE6C3EE3E}" dt="2024-01-05T14:23:11.279" v="34" actId="14100"/>
        <pc:sldMkLst>
          <pc:docMk/>
          <pc:sldMk cId="420146588" sldId="314"/>
        </pc:sldMkLst>
        <pc:spChg chg="add mod">
          <ac:chgData name="sarah.librere@ct-ipc.com" userId="S::urn:spo:guest#sarah.librere@ct-ipc.com::" providerId="AD" clId="Web-{F7487147-B487-5E40-9CE0-EB5CE6C3EE3E}" dt="2024-01-05T14:23:11.279" v="34" actId="14100"/>
          <ac:spMkLst>
            <pc:docMk/>
            <pc:sldMk cId="420146588" sldId="314"/>
            <ac:spMk id="9" creationId="{42AC34B1-3973-D972-CD68-7EF4D01D94F7}"/>
          </ac:spMkLst>
        </pc:spChg>
      </pc:sldChg>
      <pc:sldChg chg="addSp modSp">
        <pc:chgData name="sarah.librere@ct-ipc.com" userId="S::urn:spo:guest#sarah.librere@ct-ipc.com::" providerId="AD" clId="Web-{F7487147-B487-5E40-9CE0-EB5CE6C3EE3E}" dt="2024-01-05T14:22:58.951" v="31"/>
        <pc:sldMkLst>
          <pc:docMk/>
          <pc:sldMk cId="1277114331" sldId="315"/>
        </pc:sldMkLst>
        <pc:spChg chg="add">
          <ac:chgData name="sarah.librere@ct-ipc.com" userId="S::urn:spo:guest#sarah.librere@ct-ipc.com::" providerId="AD" clId="Web-{F7487147-B487-5E40-9CE0-EB5CE6C3EE3E}" dt="2024-01-05T14:22:58.951" v="31"/>
          <ac:spMkLst>
            <pc:docMk/>
            <pc:sldMk cId="1277114331" sldId="315"/>
            <ac:spMk id="11" creationId="{A7E052CC-48B5-764B-4164-8643CC98F586}"/>
          </ac:spMkLst>
        </pc:spChg>
        <pc:picChg chg="add mod">
          <ac:chgData name="sarah.librere@ct-ipc.com" userId="S::urn:spo:guest#sarah.librere@ct-ipc.com::" providerId="AD" clId="Web-{F7487147-B487-5E40-9CE0-EB5CE6C3EE3E}" dt="2024-01-05T14:21:38.356" v="20" actId="1076"/>
          <ac:picMkLst>
            <pc:docMk/>
            <pc:sldMk cId="1277114331" sldId="315"/>
            <ac:picMk id="6" creationId="{4C8E2DDC-C9CA-3686-400D-01BB8A9CD5FA}"/>
          </ac:picMkLst>
        </pc:picChg>
      </pc:sldChg>
      <pc:sldChg chg="addSp">
        <pc:chgData name="sarah.librere@ct-ipc.com" userId="S::urn:spo:guest#sarah.librere@ct-ipc.com::" providerId="AD" clId="Web-{F7487147-B487-5E40-9CE0-EB5CE6C3EE3E}" dt="2024-01-05T14:23:20.373" v="35"/>
        <pc:sldMkLst>
          <pc:docMk/>
          <pc:sldMk cId="2448463336" sldId="316"/>
        </pc:sldMkLst>
        <pc:spChg chg="add">
          <ac:chgData name="sarah.librere@ct-ipc.com" userId="S::urn:spo:guest#sarah.librere@ct-ipc.com::" providerId="AD" clId="Web-{F7487147-B487-5E40-9CE0-EB5CE6C3EE3E}" dt="2024-01-05T14:23:20.373" v="35"/>
          <ac:spMkLst>
            <pc:docMk/>
            <pc:sldMk cId="2448463336" sldId="316"/>
            <ac:spMk id="9" creationId="{D4D15A40-8E8C-1F5B-8392-A32B9FE46523}"/>
          </ac:spMkLst>
        </pc:spChg>
      </pc:sldChg>
      <pc:sldChg chg="addSp">
        <pc:chgData name="sarah.librere@ct-ipc.com" userId="S::urn:spo:guest#sarah.librere@ct-ipc.com::" providerId="AD" clId="Web-{F7487147-B487-5E40-9CE0-EB5CE6C3EE3E}" dt="2024-01-05T14:23:25.311" v="36"/>
        <pc:sldMkLst>
          <pc:docMk/>
          <pc:sldMk cId="3023597757" sldId="317"/>
        </pc:sldMkLst>
        <pc:spChg chg="add">
          <ac:chgData name="sarah.librere@ct-ipc.com" userId="S::urn:spo:guest#sarah.librere@ct-ipc.com::" providerId="AD" clId="Web-{F7487147-B487-5E40-9CE0-EB5CE6C3EE3E}" dt="2024-01-05T14:23:25.311" v="36"/>
          <ac:spMkLst>
            <pc:docMk/>
            <pc:sldMk cId="3023597757" sldId="317"/>
            <ac:spMk id="9" creationId="{0793EA43-EEC1-1222-AC40-4F9A707F5F7B}"/>
          </ac:spMkLst>
        </pc:spChg>
      </pc:sldChg>
      <pc:sldChg chg="addSp">
        <pc:chgData name="sarah.librere@ct-ipc.com" userId="S::urn:spo:guest#sarah.librere@ct-ipc.com::" providerId="AD" clId="Web-{F7487147-B487-5E40-9CE0-EB5CE6C3EE3E}" dt="2024-01-05T14:23:32.545" v="37"/>
        <pc:sldMkLst>
          <pc:docMk/>
          <pc:sldMk cId="3179200888" sldId="318"/>
        </pc:sldMkLst>
        <pc:spChg chg="add">
          <ac:chgData name="sarah.librere@ct-ipc.com" userId="S::urn:spo:guest#sarah.librere@ct-ipc.com::" providerId="AD" clId="Web-{F7487147-B487-5E40-9CE0-EB5CE6C3EE3E}" dt="2024-01-05T14:23:32.545" v="37"/>
          <ac:spMkLst>
            <pc:docMk/>
            <pc:sldMk cId="3179200888" sldId="318"/>
            <ac:spMk id="6" creationId="{261B954A-1AEC-0EFE-A208-E491DA77021C}"/>
          </ac:spMkLst>
        </pc:spChg>
      </pc:sldChg>
      <pc:sldChg chg="addSp">
        <pc:chgData name="sarah.librere@ct-ipc.com" userId="S::urn:spo:guest#sarah.librere@ct-ipc.com::" providerId="AD" clId="Web-{F7487147-B487-5E40-9CE0-EB5CE6C3EE3E}" dt="2024-01-05T14:23:39.233" v="38"/>
        <pc:sldMkLst>
          <pc:docMk/>
          <pc:sldMk cId="2797449971" sldId="319"/>
        </pc:sldMkLst>
        <pc:spChg chg="add">
          <ac:chgData name="sarah.librere@ct-ipc.com" userId="S::urn:spo:guest#sarah.librere@ct-ipc.com::" providerId="AD" clId="Web-{F7487147-B487-5E40-9CE0-EB5CE6C3EE3E}" dt="2024-01-05T14:23:39.233" v="38"/>
          <ac:spMkLst>
            <pc:docMk/>
            <pc:sldMk cId="2797449971" sldId="319"/>
            <ac:spMk id="6" creationId="{7DE60DA6-04A0-5645-EB28-F23021B85B4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E8646-896F-4DBD-AFC5-9106698D4222}" type="datetimeFigureOut">
              <a:rPr lang="fr-FR" smtClean="0"/>
              <a:t>05/01/2024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033157-52AB-49DC-BD81-89CD47C1A3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4309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nsplash.com/@nikarthur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unsplash.com/photos/YXemfQiPR_E" TargetMode="Externa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Credit picture : </a:t>
            </a:r>
            <a:br>
              <a:rPr lang="en-US" dirty="0"/>
            </a:br>
            <a:r>
              <a:rPr lang="en-US" b="1" dirty="0" err="1"/>
              <a:t>Unsplash</a:t>
            </a:r>
            <a:r>
              <a:rPr lang="en-US" b="1" dirty="0"/>
              <a:t> </a:t>
            </a:r>
          </a:p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" action="ppaction://noaction"/>
              </a:rPr>
              <a:t>Nik MacMillan</a:t>
            </a:r>
          </a:p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" action="ppaction://noaction"/>
              </a:rPr>
              <a:t>@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nikarthur</a:t>
            </a:r>
            <a:br>
              <a:rPr lang="en-US" dirty="0"/>
            </a:br>
            <a:r>
              <a:rPr lang="en-US" b="1" dirty="0">
                <a:effectLst/>
              </a:rPr>
              <a:t>Link : </a:t>
            </a:r>
            <a:r>
              <a:rPr lang="en-US" dirty="0">
                <a:hlinkClick r:id="rId4"/>
              </a:rPr>
              <a:t>https://unsplash.com/photos/YXemfQiPR_E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0AC55D-54E5-4FB7-91E5-280B0FC7AA7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81617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0AC55D-54E5-4FB7-91E5-280B0FC7AA7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14320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0AC55D-54E5-4FB7-91E5-280B0FC7AA7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953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0AC55D-54E5-4FB7-91E5-280B0FC7AA7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7940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0AC55D-54E5-4FB7-91E5-280B0FC7AA7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8086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0AC55D-54E5-4FB7-91E5-280B0FC7AA7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97699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0AC55D-54E5-4FB7-91E5-280B0FC7AA7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353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0AC55D-54E5-4FB7-91E5-280B0FC7AA7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12555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0AC55D-54E5-4FB7-91E5-280B0FC7AA7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82001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0AC55D-54E5-4FB7-91E5-280B0FC7AA7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56201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0AC55D-54E5-4FB7-91E5-280B0FC7AA7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3634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7B740-16BF-4E75-8728-2A408BF3B9C0}" type="datetime1">
              <a:rPr lang="fr-FR" smtClean="0"/>
              <a:t>05/01/2024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09B84-7965-46C8-AC49-6FB85AC81B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2393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FE793-90E1-4680-B6FD-6624591A024B}" type="datetime1">
              <a:rPr lang="fr-FR" smtClean="0"/>
              <a:t>05/01/2024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09B84-7965-46C8-AC49-6FB85AC81B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7906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91101-0080-474E-95F2-89595825B11D}" type="datetime1">
              <a:rPr lang="fr-FR" smtClean="0"/>
              <a:t>05/01/2024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09B84-7965-46C8-AC49-6FB85AC81B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1168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3D639-9385-4B5B-BA36-E9DE26D916DD}" type="datetime1">
              <a:rPr lang="fr-FR" smtClean="0"/>
              <a:t>05/01/2024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09B84-7965-46C8-AC49-6FB85AC81B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6099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A4200-4B9F-4B91-AA4B-F430846850E2}" type="datetime1">
              <a:rPr lang="fr-FR" smtClean="0"/>
              <a:t>05/01/2024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09B84-7965-46C8-AC49-6FB85AC81B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673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A606-4AC8-4D0E-B241-3573C07E61EE}" type="datetime1">
              <a:rPr lang="fr-FR" smtClean="0"/>
              <a:t>05/01/2024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09B84-7965-46C8-AC49-6FB85AC81B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6442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A679-8158-42D4-A6F2-8499A060CA60}" type="datetime1">
              <a:rPr lang="fr-FR" smtClean="0"/>
              <a:t>05/01/2024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09B84-7965-46C8-AC49-6FB85AC81B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405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4A7E-1F60-4BE4-B982-D3E2D2301D07}" type="datetime1">
              <a:rPr lang="fr-FR" smtClean="0"/>
              <a:t>05/01/2024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09B84-7965-46C8-AC49-6FB85AC81B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474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9B0C-C40B-497A-8CBE-EA76D47A5A08}" type="datetime1">
              <a:rPr lang="fr-FR" smtClean="0"/>
              <a:t>05/01/2024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09B84-7965-46C8-AC49-6FB85AC81B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3657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75AB-E33E-4C86-9899-09DB847B2C5C}" type="datetime1">
              <a:rPr lang="fr-FR" smtClean="0"/>
              <a:t>05/01/2024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09B84-7965-46C8-AC49-6FB85AC81B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1633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87DEB-DFFA-47C9-8186-F3DE3D76B9C3}" type="datetime1">
              <a:rPr lang="fr-FR" smtClean="0"/>
              <a:t>05/01/2024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09B84-7965-46C8-AC49-6FB85AC81B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8174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FE426-78ED-4AD5-A972-B5FB1BAB0821}" type="datetime1">
              <a:rPr lang="fr-FR" smtClean="0"/>
              <a:t>05/01/2024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09B84-7965-46C8-AC49-6FB85AC81B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7766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D658C7E-4B01-4FBC-AFF0-C44721FF551F}"/>
              </a:ext>
            </a:extLst>
          </p:cNvPr>
          <p:cNvSpPr/>
          <p:nvPr/>
        </p:nvSpPr>
        <p:spPr>
          <a:xfrm>
            <a:off x="0" y="2806699"/>
            <a:ext cx="8239760" cy="3403601"/>
          </a:xfrm>
          <a:prstGeom prst="rect">
            <a:avLst/>
          </a:prstGeom>
          <a:solidFill>
            <a:schemeClr val="accent1">
              <a:lumMod val="5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3200" b="1" dirty="0">
                <a:solidFill>
                  <a:schemeClr val="bg1"/>
                </a:solidFill>
                <a:latin typeface="Segoe UI Light" panose="020B0502040204020203" pitchFamily="34" charset="0"/>
              </a:rPr>
              <a:t>GESTION DES FACTEURS D’IMPACT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0B51F2B-D12D-4BFE-9860-39633948398D}"/>
              </a:ext>
            </a:extLst>
          </p:cNvPr>
          <p:cNvSpPr/>
          <p:nvPr/>
        </p:nvSpPr>
        <p:spPr>
          <a:xfrm>
            <a:off x="8249920" y="2806699"/>
            <a:ext cx="3952240" cy="34036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pic>
        <p:nvPicPr>
          <p:cNvPr id="24" name="Image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757" y="3457488"/>
            <a:ext cx="2840246" cy="943781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8239760" y="4927600"/>
            <a:ext cx="3952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Segoe UI Semibold" panose="020B0702040204020203" pitchFamily="34" charset="0"/>
              </a:rPr>
              <a:t>Centre Technique Industriel de la Plasturgie et des Composites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E3EADA1-8CBC-4C2D-1947-420C91C42617}"/>
              </a:ext>
            </a:extLst>
          </p:cNvPr>
          <p:cNvSpPr/>
          <p:nvPr/>
        </p:nvSpPr>
        <p:spPr>
          <a:xfrm>
            <a:off x="0" y="228992"/>
            <a:ext cx="12192000" cy="1293638"/>
          </a:xfrm>
          <a:prstGeom prst="rect">
            <a:avLst/>
          </a:prstGeom>
          <a:solidFill>
            <a:srgbClr val="315B7F">
              <a:alpha val="8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3200" b="1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54" y="368333"/>
            <a:ext cx="2207902" cy="1014955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5EEAAA62-C607-4DC9-B8A8-47ADE7D76E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05100" y="647700"/>
            <a:ext cx="9144000" cy="369332"/>
          </a:xfrm>
        </p:spPr>
        <p:txBody>
          <a:bodyPr wrap="square">
            <a:spAutoFit/>
          </a:bodyPr>
          <a:lstStyle/>
          <a:p>
            <a:pPr lvl="0" algn="just"/>
            <a:r>
              <a:rPr lang="fr-FR" sz="2000" b="1" dirty="0">
                <a:solidFill>
                  <a:schemeClr val="bg1"/>
                </a:solidFill>
                <a:latin typeface="Segoe UI Light" panose="020B0502040204020203" pitchFamily="34" charset="0"/>
                <a:ea typeface="Calibri"/>
                <a:cs typeface="Segoe UI Light" panose="020B0502040204020203" pitchFamily="34" charset="0"/>
                <a:sym typeface="Calibri"/>
              </a:rPr>
              <a:t>L’outil d’Analyse du Cycle de Vie dédié au secteur de la Plasturgie et des Composites</a:t>
            </a:r>
            <a:endParaRPr lang="fr-FR" sz="2000" dirty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DAF8EBD-58D4-4C60-A42E-3B14C00672B0}"/>
              </a:ext>
            </a:extLst>
          </p:cNvPr>
          <p:cNvCxnSpPr>
            <a:cxnSpLocks/>
          </p:cNvCxnSpPr>
          <p:nvPr/>
        </p:nvCxnSpPr>
        <p:spPr>
          <a:xfrm>
            <a:off x="4895305" y="1156732"/>
            <a:ext cx="4756695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6339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16C12116-EA64-3AA7-5A89-D610D4837D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5724" y="1779293"/>
            <a:ext cx="9120809" cy="5073486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5335EE7A-C937-4BDE-9F5D-60F8B4430FED}"/>
              </a:ext>
            </a:extLst>
          </p:cNvPr>
          <p:cNvSpPr/>
          <p:nvPr/>
        </p:nvSpPr>
        <p:spPr>
          <a:xfrm>
            <a:off x="-1" y="0"/>
            <a:ext cx="12192000" cy="16478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2000" b="1" dirty="0">
                <a:solidFill>
                  <a:schemeClr val="bg1"/>
                </a:solidFill>
                <a:latin typeface="Segoe UI Light" panose="020B0502040204020203" pitchFamily="34" charset="0"/>
              </a:rPr>
              <a:t>Base de données impacts</a:t>
            </a:r>
          </a:p>
        </p:txBody>
      </p:sp>
      <p:pic>
        <p:nvPicPr>
          <p:cNvPr id="38" name="Image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924" y="557014"/>
            <a:ext cx="1491616" cy="495647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1532" y="253073"/>
            <a:ext cx="2152544" cy="989507"/>
          </a:xfrm>
          <a:prstGeom prst="rect">
            <a:avLst/>
          </a:prstGeom>
        </p:spPr>
      </p:pic>
      <p:grpSp>
        <p:nvGrpSpPr>
          <p:cNvPr id="2" name="Group 11">
            <a:extLst>
              <a:ext uri="{FF2B5EF4-FFF2-40B4-BE49-F238E27FC236}">
                <a16:creationId xmlns:a16="http://schemas.microsoft.com/office/drawing/2014/main" id="{BCE70CB3-5167-800A-E4EA-E1980040ADF9}"/>
              </a:ext>
            </a:extLst>
          </p:cNvPr>
          <p:cNvGrpSpPr/>
          <p:nvPr/>
        </p:nvGrpSpPr>
        <p:grpSpPr>
          <a:xfrm>
            <a:off x="3224211" y="131468"/>
            <a:ext cx="5743575" cy="1397274"/>
            <a:chOff x="623456" y="2573185"/>
            <a:chExt cx="3714864" cy="1981200"/>
          </a:xfrm>
        </p:grpSpPr>
        <p:cxnSp>
          <p:nvCxnSpPr>
            <p:cNvPr id="3" name="Straight Connector 22">
              <a:extLst>
                <a:ext uri="{FF2B5EF4-FFF2-40B4-BE49-F238E27FC236}">
                  <a16:creationId xmlns:a16="http://schemas.microsoft.com/office/drawing/2014/main" id="{C46C67AD-904A-9EC8-62B9-FBD66922BF02}"/>
                </a:ext>
              </a:extLst>
            </p:cNvPr>
            <p:cNvCxnSpPr>
              <a:cxnSpLocks/>
            </p:cNvCxnSpPr>
            <p:nvPr/>
          </p:nvCxnSpPr>
          <p:spPr>
            <a:xfrm>
              <a:off x="623456" y="4554385"/>
              <a:ext cx="371486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87">
              <a:extLst>
                <a:ext uri="{FF2B5EF4-FFF2-40B4-BE49-F238E27FC236}">
                  <a16:creationId xmlns:a16="http://schemas.microsoft.com/office/drawing/2014/main" id="{CA7E23A7-28CC-D0FA-6369-35951939D649}"/>
                </a:ext>
              </a:extLst>
            </p:cNvPr>
            <p:cNvCxnSpPr>
              <a:cxnSpLocks/>
            </p:cNvCxnSpPr>
            <p:nvPr/>
          </p:nvCxnSpPr>
          <p:spPr>
            <a:xfrm>
              <a:off x="623456" y="2573185"/>
              <a:ext cx="371486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C38C6743-5C58-4899-E0FF-F5F6C0771803}"/>
              </a:ext>
            </a:extLst>
          </p:cNvPr>
          <p:cNvSpPr/>
          <p:nvPr/>
        </p:nvSpPr>
        <p:spPr>
          <a:xfrm>
            <a:off x="7943849" y="1779293"/>
            <a:ext cx="3495676" cy="7203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3C2E424-AE7A-A318-2311-A1066914F600}"/>
              </a:ext>
            </a:extLst>
          </p:cNvPr>
          <p:cNvSpPr/>
          <p:nvPr/>
        </p:nvSpPr>
        <p:spPr>
          <a:xfrm>
            <a:off x="1124994" y="4114899"/>
            <a:ext cx="2547846" cy="819658"/>
          </a:xfrm>
          <a:prstGeom prst="rect">
            <a:avLst/>
          </a:prstGeom>
          <a:noFill/>
          <a:ln w="19050">
            <a:solidFill>
              <a:srgbClr val="1F4E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0C8BC2A-8818-970F-2627-D9B223B5DC6E}"/>
              </a:ext>
            </a:extLst>
          </p:cNvPr>
          <p:cNvSpPr/>
          <p:nvPr/>
        </p:nvSpPr>
        <p:spPr>
          <a:xfrm>
            <a:off x="5036615" y="4030864"/>
            <a:ext cx="3377005" cy="819658"/>
          </a:xfrm>
          <a:prstGeom prst="rect">
            <a:avLst/>
          </a:prstGeom>
          <a:solidFill>
            <a:srgbClr val="0075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/>
              <a:t>Les indicateurs clés servent au calcul des indicateurs présents dans le mode résultats d’un système plasturgie.</a:t>
            </a:r>
          </a:p>
        </p:txBody>
      </p: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B925884F-4D0F-CFD4-87A1-3ED8104ADA5D}"/>
              </a:ext>
            </a:extLst>
          </p:cNvPr>
          <p:cNvCxnSpPr>
            <a:cxnSpLocks/>
          </p:cNvCxnSpPr>
          <p:nvPr/>
        </p:nvCxnSpPr>
        <p:spPr>
          <a:xfrm flipV="1">
            <a:off x="3672840" y="4440693"/>
            <a:ext cx="13637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261B954A-1AEC-0EFE-A208-E491DA77021C}"/>
              </a:ext>
            </a:extLst>
          </p:cNvPr>
          <p:cNvSpPr/>
          <p:nvPr/>
        </p:nvSpPr>
        <p:spPr>
          <a:xfrm>
            <a:off x="1449344" y="1776283"/>
            <a:ext cx="1410729" cy="1338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9200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16C12116-EA64-3AA7-5A89-D610D4837D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5724" y="1779293"/>
            <a:ext cx="9120809" cy="5073486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5335EE7A-C937-4BDE-9F5D-60F8B4430FED}"/>
              </a:ext>
            </a:extLst>
          </p:cNvPr>
          <p:cNvSpPr/>
          <p:nvPr/>
        </p:nvSpPr>
        <p:spPr>
          <a:xfrm>
            <a:off x="-1" y="0"/>
            <a:ext cx="12192000" cy="16478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2000" b="1" dirty="0">
                <a:solidFill>
                  <a:schemeClr val="bg1"/>
                </a:solidFill>
                <a:latin typeface="Segoe UI Light" panose="020B0502040204020203" pitchFamily="34" charset="0"/>
              </a:rPr>
              <a:t>Base de données impacts</a:t>
            </a:r>
          </a:p>
        </p:txBody>
      </p:sp>
      <p:pic>
        <p:nvPicPr>
          <p:cNvPr id="38" name="Image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924" y="557014"/>
            <a:ext cx="1491616" cy="495647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1532" y="253073"/>
            <a:ext cx="2152544" cy="989507"/>
          </a:xfrm>
          <a:prstGeom prst="rect">
            <a:avLst/>
          </a:prstGeom>
        </p:spPr>
      </p:pic>
      <p:grpSp>
        <p:nvGrpSpPr>
          <p:cNvPr id="2" name="Group 11">
            <a:extLst>
              <a:ext uri="{FF2B5EF4-FFF2-40B4-BE49-F238E27FC236}">
                <a16:creationId xmlns:a16="http://schemas.microsoft.com/office/drawing/2014/main" id="{BCE70CB3-5167-800A-E4EA-E1980040ADF9}"/>
              </a:ext>
            </a:extLst>
          </p:cNvPr>
          <p:cNvGrpSpPr/>
          <p:nvPr/>
        </p:nvGrpSpPr>
        <p:grpSpPr>
          <a:xfrm>
            <a:off x="3224211" y="131468"/>
            <a:ext cx="5743575" cy="1397274"/>
            <a:chOff x="623456" y="2573185"/>
            <a:chExt cx="3714864" cy="1981200"/>
          </a:xfrm>
        </p:grpSpPr>
        <p:cxnSp>
          <p:nvCxnSpPr>
            <p:cNvPr id="3" name="Straight Connector 22">
              <a:extLst>
                <a:ext uri="{FF2B5EF4-FFF2-40B4-BE49-F238E27FC236}">
                  <a16:creationId xmlns:a16="http://schemas.microsoft.com/office/drawing/2014/main" id="{C46C67AD-904A-9EC8-62B9-FBD66922BF02}"/>
                </a:ext>
              </a:extLst>
            </p:cNvPr>
            <p:cNvCxnSpPr>
              <a:cxnSpLocks/>
            </p:cNvCxnSpPr>
            <p:nvPr/>
          </p:nvCxnSpPr>
          <p:spPr>
            <a:xfrm>
              <a:off x="623456" y="4554385"/>
              <a:ext cx="371486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87">
              <a:extLst>
                <a:ext uri="{FF2B5EF4-FFF2-40B4-BE49-F238E27FC236}">
                  <a16:creationId xmlns:a16="http://schemas.microsoft.com/office/drawing/2014/main" id="{CA7E23A7-28CC-D0FA-6369-35951939D649}"/>
                </a:ext>
              </a:extLst>
            </p:cNvPr>
            <p:cNvCxnSpPr>
              <a:cxnSpLocks/>
            </p:cNvCxnSpPr>
            <p:nvPr/>
          </p:nvCxnSpPr>
          <p:spPr>
            <a:xfrm>
              <a:off x="623456" y="2573185"/>
              <a:ext cx="371486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C38C6743-5C58-4899-E0FF-F5F6C0771803}"/>
              </a:ext>
            </a:extLst>
          </p:cNvPr>
          <p:cNvSpPr/>
          <p:nvPr/>
        </p:nvSpPr>
        <p:spPr>
          <a:xfrm>
            <a:off x="7943849" y="1779293"/>
            <a:ext cx="3495676" cy="7203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3C2E424-AE7A-A318-2311-A1066914F600}"/>
              </a:ext>
            </a:extLst>
          </p:cNvPr>
          <p:cNvSpPr/>
          <p:nvPr/>
        </p:nvSpPr>
        <p:spPr>
          <a:xfrm>
            <a:off x="1124994" y="5329357"/>
            <a:ext cx="8622510" cy="1523422"/>
          </a:xfrm>
          <a:prstGeom prst="rect">
            <a:avLst/>
          </a:prstGeom>
          <a:noFill/>
          <a:ln w="19050">
            <a:solidFill>
              <a:srgbClr val="1F4E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0C8BC2A-8818-970F-2627-D9B223B5DC6E}"/>
              </a:ext>
            </a:extLst>
          </p:cNvPr>
          <p:cNvSpPr/>
          <p:nvPr/>
        </p:nvSpPr>
        <p:spPr>
          <a:xfrm>
            <a:off x="8191295" y="2818589"/>
            <a:ext cx="3778201" cy="1773473"/>
          </a:xfrm>
          <a:prstGeom prst="rect">
            <a:avLst/>
          </a:prstGeom>
          <a:solidFill>
            <a:srgbClr val="0075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/>
              <a:t>Ci-dessous se retrouvent tous les impacts de la donnée pour chacun des indicateurs de la méthode EF 3.0. Ces valeurs sont indiquées par rapport à l’unité fonctionnelle définie au dessus. Est également indiqué la valeur sur le score unique ainsi que la contribution de chaque indicateur sur ce dernier. </a:t>
            </a:r>
          </a:p>
        </p:txBody>
      </p: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B925884F-4D0F-CFD4-87A1-3ED8104ADA5D}"/>
              </a:ext>
            </a:extLst>
          </p:cNvPr>
          <p:cNvCxnSpPr>
            <a:cxnSpLocks/>
          </p:cNvCxnSpPr>
          <p:nvPr/>
        </p:nvCxnSpPr>
        <p:spPr>
          <a:xfrm flipV="1">
            <a:off x="6187440" y="3838829"/>
            <a:ext cx="1958135" cy="14780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7DE60DA6-04A0-5645-EB28-F23021B85B43}"/>
              </a:ext>
            </a:extLst>
          </p:cNvPr>
          <p:cNvSpPr/>
          <p:nvPr/>
        </p:nvSpPr>
        <p:spPr>
          <a:xfrm>
            <a:off x="1449344" y="1776283"/>
            <a:ext cx="1410729" cy="1338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7449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3EA00F18-94A8-E4FF-828D-74E914179F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551" y="1975254"/>
            <a:ext cx="11010898" cy="4751278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5335EE7A-C937-4BDE-9F5D-60F8B4430FED}"/>
              </a:ext>
            </a:extLst>
          </p:cNvPr>
          <p:cNvSpPr/>
          <p:nvPr/>
        </p:nvSpPr>
        <p:spPr>
          <a:xfrm>
            <a:off x="-1" y="0"/>
            <a:ext cx="12192000" cy="16478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2000" b="1" dirty="0">
                <a:solidFill>
                  <a:schemeClr val="bg1"/>
                </a:solidFill>
                <a:latin typeface="Segoe UI Light" panose="020B0502040204020203" pitchFamily="34" charset="0"/>
              </a:rPr>
              <a:t>Base de données impacts</a:t>
            </a:r>
          </a:p>
        </p:txBody>
      </p:sp>
      <p:pic>
        <p:nvPicPr>
          <p:cNvPr id="38" name="Image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924" y="557014"/>
            <a:ext cx="1491616" cy="495647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1532" y="253073"/>
            <a:ext cx="2152544" cy="989507"/>
          </a:xfrm>
          <a:prstGeom prst="rect">
            <a:avLst/>
          </a:prstGeom>
        </p:spPr>
      </p:pic>
      <p:grpSp>
        <p:nvGrpSpPr>
          <p:cNvPr id="2" name="Group 11">
            <a:extLst>
              <a:ext uri="{FF2B5EF4-FFF2-40B4-BE49-F238E27FC236}">
                <a16:creationId xmlns:a16="http://schemas.microsoft.com/office/drawing/2014/main" id="{BCE70CB3-5167-800A-E4EA-E1980040ADF9}"/>
              </a:ext>
            </a:extLst>
          </p:cNvPr>
          <p:cNvGrpSpPr/>
          <p:nvPr/>
        </p:nvGrpSpPr>
        <p:grpSpPr>
          <a:xfrm>
            <a:off x="3224211" y="131468"/>
            <a:ext cx="5743575" cy="1397274"/>
            <a:chOff x="623456" y="2573185"/>
            <a:chExt cx="3714864" cy="1981200"/>
          </a:xfrm>
        </p:grpSpPr>
        <p:cxnSp>
          <p:nvCxnSpPr>
            <p:cNvPr id="3" name="Straight Connector 22">
              <a:extLst>
                <a:ext uri="{FF2B5EF4-FFF2-40B4-BE49-F238E27FC236}">
                  <a16:creationId xmlns:a16="http://schemas.microsoft.com/office/drawing/2014/main" id="{C46C67AD-904A-9EC8-62B9-FBD66922BF02}"/>
                </a:ext>
              </a:extLst>
            </p:cNvPr>
            <p:cNvCxnSpPr>
              <a:cxnSpLocks/>
            </p:cNvCxnSpPr>
            <p:nvPr/>
          </p:nvCxnSpPr>
          <p:spPr>
            <a:xfrm>
              <a:off x="623456" y="4554385"/>
              <a:ext cx="371486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87">
              <a:extLst>
                <a:ext uri="{FF2B5EF4-FFF2-40B4-BE49-F238E27FC236}">
                  <a16:creationId xmlns:a16="http://schemas.microsoft.com/office/drawing/2014/main" id="{CA7E23A7-28CC-D0FA-6369-35951939D649}"/>
                </a:ext>
              </a:extLst>
            </p:cNvPr>
            <p:cNvCxnSpPr>
              <a:cxnSpLocks/>
            </p:cNvCxnSpPr>
            <p:nvPr/>
          </p:nvCxnSpPr>
          <p:spPr>
            <a:xfrm>
              <a:off x="623456" y="2573185"/>
              <a:ext cx="371486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A238CBFD-39E3-FBDC-F5A8-696D620C996C}"/>
              </a:ext>
            </a:extLst>
          </p:cNvPr>
          <p:cNvSpPr/>
          <p:nvPr/>
        </p:nvSpPr>
        <p:spPr>
          <a:xfrm>
            <a:off x="2519057" y="4754687"/>
            <a:ext cx="3014967" cy="593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100" dirty="0">
                <a:solidFill>
                  <a:schemeClr val="tx1"/>
                </a:solidFill>
              </a:rPr>
              <a:t>L’ensemble des facteurs d’impact sont disponibles dans la catégorie « Base de données impacts »</a:t>
            </a:r>
          </a:p>
        </p:txBody>
      </p:sp>
      <p:sp>
        <p:nvSpPr>
          <p:cNvPr id="29" name="Flèche : bas 28">
            <a:extLst>
              <a:ext uri="{FF2B5EF4-FFF2-40B4-BE49-F238E27FC236}">
                <a16:creationId xmlns:a16="http://schemas.microsoft.com/office/drawing/2014/main" id="{F9797A92-48FB-2162-BCCF-C56678F6F0C8}"/>
              </a:ext>
            </a:extLst>
          </p:cNvPr>
          <p:cNvSpPr/>
          <p:nvPr/>
        </p:nvSpPr>
        <p:spPr>
          <a:xfrm rot="7761367">
            <a:off x="1908263" y="4420831"/>
            <a:ext cx="491877" cy="657225"/>
          </a:xfrm>
          <a:prstGeom prst="downArrow">
            <a:avLst>
              <a:gd name="adj1" fmla="val 34612"/>
              <a:gd name="adj2" fmla="val 7728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38C6743-5C58-4899-E0FF-F5F6C0771803}"/>
              </a:ext>
            </a:extLst>
          </p:cNvPr>
          <p:cNvSpPr/>
          <p:nvPr/>
        </p:nvSpPr>
        <p:spPr>
          <a:xfrm>
            <a:off x="7943849" y="1779293"/>
            <a:ext cx="3495676" cy="7203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0EDADD2E-9921-F601-9E0A-BE367BF8A2B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903" y="2204839"/>
            <a:ext cx="557657" cy="185303"/>
          </a:xfrm>
          <a:prstGeom prst="rect">
            <a:avLst/>
          </a:prstGeom>
        </p:spPr>
      </p:pic>
      <p:pic>
        <p:nvPicPr>
          <p:cNvPr id="6" name="Image 5" descr="Une image contenant texte, printemps, Police, ressort hélicoïdal&#10;&#10;Description générée automatiquement">
            <a:extLst>
              <a:ext uri="{FF2B5EF4-FFF2-40B4-BE49-F238E27FC236}">
                <a16:creationId xmlns:a16="http://schemas.microsoft.com/office/drawing/2014/main" id="{FC0880CD-4CD1-1053-4CF1-976EF5040F3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9325" y="2717972"/>
            <a:ext cx="844380" cy="27905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5409D813-C9A5-5277-D525-B8A5643EAFA0}"/>
              </a:ext>
            </a:extLst>
          </p:cNvPr>
          <p:cNvSpPr/>
          <p:nvPr/>
        </p:nvSpPr>
        <p:spPr>
          <a:xfrm>
            <a:off x="2468776" y="2064607"/>
            <a:ext cx="916459" cy="1441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9494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3EA00F18-94A8-E4FF-828D-74E914179F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551" y="1975254"/>
            <a:ext cx="11010898" cy="4751278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5335EE7A-C937-4BDE-9F5D-60F8B4430FED}"/>
              </a:ext>
            </a:extLst>
          </p:cNvPr>
          <p:cNvSpPr/>
          <p:nvPr/>
        </p:nvSpPr>
        <p:spPr>
          <a:xfrm>
            <a:off x="-1" y="0"/>
            <a:ext cx="12192000" cy="16478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2000" b="1" dirty="0">
                <a:solidFill>
                  <a:schemeClr val="bg1"/>
                </a:solidFill>
                <a:latin typeface="Segoe UI Light" panose="020B0502040204020203" pitchFamily="34" charset="0"/>
              </a:rPr>
              <a:t>Base de données impacts</a:t>
            </a:r>
          </a:p>
        </p:txBody>
      </p:sp>
      <p:pic>
        <p:nvPicPr>
          <p:cNvPr id="38" name="Image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924" y="557014"/>
            <a:ext cx="1491616" cy="495647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1532" y="253073"/>
            <a:ext cx="2152544" cy="989507"/>
          </a:xfrm>
          <a:prstGeom prst="rect">
            <a:avLst/>
          </a:prstGeom>
        </p:spPr>
      </p:pic>
      <p:grpSp>
        <p:nvGrpSpPr>
          <p:cNvPr id="2" name="Group 11">
            <a:extLst>
              <a:ext uri="{FF2B5EF4-FFF2-40B4-BE49-F238E27FC236}">
                <a16:creationId xmlns:a16="http://schemas.microsoft.com/office/drawing/2014/main" id="{BCE70CB3-5167-800A-E4EA-E1980040ADF9}"/>
              </a:ext>
            </a:extLst>
          </p:cNvPr>
          <p:cNvGrpSpPr/>
          <p:nvPr/>
        </p:nvGrpSpPr>
        <p:grpSpPr>
          <a:xfrm>
            <a:off x="3224211" y="131468"/>
            <a:ext cx="5743575" cy="1397274"/>
            <a:chOff x="623456" y="2573185"/>
            <a:chExt cx="3714864" cy="1981200"/>
          </a:xfrm>
        </p:grpSpPr>
        <p:cxnSp>
          <p:nvCxnSpPr>
            <p:cNvPr id="3" name="Straight Connector 22">
              <a:extLst>
                <a:ext uri="{FF2B5EF4-FFF2-40B4-BE49-F238E27FC236}">
                  <a16:creationId xmlns:a16="http://schemas.microsoft.com/office/drawing/2014/main" id="{C46C67AD-904A-9EC8-62B9-FBD66922BF02}"/>
                </a:ext>
              </a:extLst>
            </p:cNvPr>
            <p:cNvCxnSpPr>
              <a:cxnSpLocks/>
            </p:cNvCxnSpPr>
            <p:nvPr/>
          </p:nvCxnSpPr>
          <p:spPr>
            <a:xfrm>
              <a:off x="623456" y="4554385"/>
              <a:ext cx="371486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87">
              <a:extLst>
                <a:ext uri="{FF2B5EF4-FFF2-40B4-BE49-F238E27FC236}">
                  <a16:creationId xmlns:a16="http://schemas.microsoft.com/office/drawing/2014/main" id="{CA7E23A7-28CC-D0FA-6369-35951939D649}"/>
                </a:ext>
              </a:extLst>
            </p:cNvPr>
            <p:cNvCxnSpPr>
              <a:cxnSpLocks/>
            </p:cNvCxnSpPr>
            <p:nvPr/>
          </p:nvCxnSpPr>
          <p:spPr>
            <a:xfrm>
              <a:off x="623456" y="2573185"/>
              <a:ext cx="371486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C38C6743-5C58-4899-E0FF-F5F6C0771803}"/>
              </a:ext>
            </a:extLst>
          </p:cNvPr>
          <p:cNvSpPr/>
          <p:nvPr/>
        </p:nvSpPr>
        <p:spPr>
          <a:xfrm>
            <a:off x="7943849" y="1779293"/>
            <a:ext cx="3495676" cy="7203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0EDADD2E-9921-F601-9E0A-BE367BF8A2B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903" y="2204839"/>
            <a:ext cx="557657" cy="18530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5B10B39-2B64-C91D-A914-BDBEBA77B073}"/>
              </a:ext>
            </a:extLst>
          </p:cNvPr>
          <p:cNvSpPr/>
          <p:nvPr/>
        </p:nvSpPr>
        <p:spPr>
          <a:xfrm>
            <a:off x="2039539" y="2826024"/>
            <a:ext cx="1094185" cy="3900497"/>
          </a:xfrm>
          <a:prstGeom prst="rect">
            <a:avLst/>
          </a:prstGeom>
          <a:noFill/>
          <a:ln w="19050">
            <a:solidFill>
              <a:srgbClr val="1F4E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6F4B230C-8414-A406-8044-2C2510C28685}"/>
              </a:ext>
            </a:extLst>
          </p:cNvPr>
          <p:cNvCxnSpPr>
            <a:cxnSpLocks/>
          </p:cNvCxnSpPr>
          <p:nvPr/>
        </p:nvCxnSpPr>
        <p:spPr>
          <a:xfrm>
            <a:off x="3133724" y="4434507"/>
            <a:ext cx="122790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E0F7163C-D1CB-18C1-1090-20DC6E0DD449}"/>
              </a:ext>
            </a:extLst>
          </p:cNvPr>
          <p:cNvSpPr/>
          <p:nvPr/>
        </p:nvSpPr>
        <p:spPr>
          <a:xfrm>
            <a:off x="4361626" y="4028975"/>
            <a:ext cx="3468750" cy="1066897"/>
          </a:xfrm>
          <a:prstGeom prst="rect">
            <a:avLst/>
          </a:prstGeom>
          <a:solidFill>
            <a:srgbClr val="0075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/>
              <a:t>Les codes </a:t>
            </a:r>
            <a:r>
              <a:rPr lang="fr-FR" sz="1400" dirty="0" err="1"/>
              <a:t>Simapro</a:t>
            </a:r>
            <a:r>
              <a:rPr lang="fr-FR" sz="1400" dirty="0"/>
              <a:t> permettent de distinguer chacune des données avec un code unique et servent à gérer les données depuis le logiciel </a:t>
            </a:r>
            <a:r>
              <a:rPr lang="fr-FR" sz="1400" dirty="0" err="1"/>
              <a:t>Simapro</a:t>
            </a:r>
            <a:endParaRPr lang="fr-FR" sz="1400" dirty="0"/>
          </a:p>
        </p:txBody>
      </p:sp>
      <p:pic>
        <p:nvPicPr>
          <p:cNvPr id="10" name="Image 9" descr="Une image contenant texte, printemps, Police, ressort hélicoïdal&#10;&#10;Description générée automatiquement">
            <a:extLst>
              <a:ext uri="{FF2B5EF4-FFF2-40B4-BE49-F238E27FC236}">
                <a16:creationId xmlns:a16="http://schemas.microsoft.com/office/drawing/2014/main" id="{BC3FE2F5-1FDF-8162-01C2-7329DA6803E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9325" y="2728269"/>
            <a:ext cx="844380" cy="279059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B12EC70E-141A-4126-7405-FD6AEC8CCCFB}"/>
              </a:ext>
            </a:extLst>
          </p:cNvPr>
          <p:cNvSpPr/>
          <p:nvPr/>
        </p:nvSpPr>
        <p:spPr>
          <a:xfrm>
            <a:off x="2468776" y="2074904"/>
            <a:ext cx="916459" cy="1441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612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3EA00F18-94A8-E4FF-828D-74E914179F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551" y="1975254"/>
            <a:ext cx="11010898" cy="4751278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5335EE7A-C937-4BDE-9F5D-60F8B4430FED}"/>
              </a:ext>
            </a:extLst>
          </p:cNvPr>
          <p:cNvSpPr/>
          <p:nvPr/>
        </p:nvSpPr>
        <p:spPr>
          <a:xfrm>
            <a:off x="-1" y="0"/>
            <a:ext cx="12192000" cy="16478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2000" b="1" dirty="0">
                <a:solidFill>
                  <a:schemeClr val="bg1"/>
                </a:solidFill>
                <a:latin typeface="Segoe UI Light" panose="020B0502040204020203" pitchFamily="34" charset="0"/>
              </a:rPr>
              <a:t>Base de données impacts</a:t>
            </a:r>
          </a:p>
        </p:txBody>
      </p:sp>
      <p:pic>
        <p:nvPicPr>
          <p:cNvPr id="38" name="Image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924" y="557014"/>
            <a:ext cx="1491616" cy="495647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1532" y="253073"/>
            <a:ext cx="2152544" cy="989507"/>
          </a:xfrm>
          <a:prstGeom prst="rect">
            <a:avLst/>
          </a:prstGeom>
        </p:spPr>
      </p:pic>
      <p:grpSp>
        <p:nvGrpSpPr>
          <p:cNvPr id="2" name="Group 11">
            <a:extLst>
              <a:ext uri="{FF2B5EF4-FFF2-40B4-BE49-F238E27FC236}">
                <a16:creationId xmlns:a16="http://schemas.microsoft.com/office/drawing/2014/main" id="{BCE70CB3-5167-800A-E4EA-E1980040ADF9}"/>
              </a:ext>
            </a:extLst>
          </p:cNvPr>
          <p:cNvGrpSpPr/>
          <p:nvPr/>
        </p:nvGrpSpPr>
        <p:grpSpPr>
          <a:xfrm>
            <a:off x="3224211" y="131468"/>
            <a:ext cx="5743575" cy="1397274"/>
            <a:chOff x="623456" y="2573185"/>
            <a:chExt cx="3714864" cy="1981200"/>
          </a:xfrm>
        </p:grpSpPr>
        <p:cxnSp>
          <p:nvCxnSpPr>
            <p:cNvPr id="3" name="Straight Connector 22">
              <a:extLst>
                <a:ext uri="{FF2B5EF4-FFF2-40B4-BE49-F238E27FC236}">
                  <a16:creationId xmlns:a16="http://schemas.microsoft.com/office/drawing/2014/main" id="{C46C67AD-904A-9EC8-62B9-FBD66922BF02}"/>
                </a:ext>
              </a:extLst>
            </p:cNvPr>
            <p:cNvCxnSpPr>
              <a:cxnSpLocks/>
            </p:cNvCxnSpPr>
            <p:nvPr/>
          </p:nvCxnSpPr>
          <p:spPr>
            <a:xfrm>
              <a:off x="623456" y="4554385"/>
              <a:ext cx="371486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87">
              <a:extLst>
                <a:ext uri="{FF2B5EF4-FFF2-40B4-BE49-F238E27FC236}">
                  <a16:creationId xmlns:a16="http://schemas.microsoft.com/office/drawing/2014/main" id="{CA7E23A7-28CC-D0FA-6369-35951939D649}"/>
                </a:ext>
              </a:extLst>
            </p:cNvPr>
            <p:cNvCxnSpPr>
              <a:cxnSpLocks/>
            </p:cNvCxnSpPr>
            <p:nvPr/>
          </p:nvCxnSpPr>
          <p:spPr>
            <a:xfrm>
              <a:off x="623456" y="2573185"/>
              <a:ext cx="371486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C38C6743-5C58-4899-E0FF-F5F6C0771803}"/>
              </a:ext>
            </a:extLst>
          </p:cNvPr>
          <p:cNvSpPr/>
          <p:nvPr/>
        </p:nvSpPr>
        <p:spPr>
          <a:xfrm>
            <a:off x="7943849" y="1779293"/>
            <a:ext cx="3495676" cy="7203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0EDADD2E-9921-F601-9E0A-BE367BF8A2B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903" y="2204839"/>
            <a:ext cx="557657" cy="18530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5B10B39-2B64-C91D-A914-BDBEBA77B073}"/>
              </a:ext>
            </a:extLst>
          </p:cNvPr>
          <p:cNvSpPr/>
          <p:nvPr/>
        </p:nvSpPr>
        <p:spPr>
          <a:xfrm>
            <a:off x="4354114" y="2826035"/>
            <a:ext cx="1398986" cy="3900497"/>
          </a:xfrm>
          <a:prstGeom prst="rect">
            <a:avLst/>
          </a:prstGeom>
          <a:noFill/>
          <a:ln w="19050">
            <a:solidFill>
              <a:srgbClr val="1F4E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6F4B230C-8414-A406-8044-2C2510C28685}"/>
              </a:ext>
            </a:extLst>
          </p:cNvPr>
          <p:cNvCxnSpPr>
            <a:cxnSpLocks/>
          </p:cNvCxnSpPr>
          <p:nvPr/>
        </p:nvCxnSpPr>
        <p:spPr>
          <a:xfrm>
            <a:off x="5753100" y="4434518"/>
            <a:ext cx="15699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E0F7163C-D1CB-18C1-1090-20DC6E0DD449}"/>
              </a:ext>
            </a:extLst>
          </p:cNvPr>
          <p:cNvSpPr/>
          <p:nvPr/>
        </p:nvSpPr>
        <p:spPr>
          <a:xfrm>
            <a:off x="7323052" y="4000411"/>
            <a:ext cx="4435020" cy="1066897"/>
          </a:xfrm>
          <a:prstGeom prst="rect">
            <a:avLst/>
          </a:prstGeom>
          <a:solidFill>
            <a:srgbClr val="0075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/>
              <a:t>Les noms sont ceux qui apparaissent lorsque l’on cherche à ajouter des matériaux/procédés/éléments etc.. dans la modélisation</a:t>
            </a:r>
          </a:p>
        </p:txBody>
      </p:sp>
      <p:pic>
        <p:nvPicPr>
          <p:cNvPr id="10" name="Image 9" descr="Une image contenant texte, printemps, Police, ressort hélicoïdal&#10;&#10;Description générée automatiquement">
            <a:extLst>
              <a:ext uri="{FF2B5EF4-FFF2-40B4-BE49-F238E27FC236}">
                <a16:creationId xmlns:a16="http://schemas.microsoft.com/office/drawing/2014/main" id="{ADEA8706-9E0E-6798-C1E0-E88700F18CE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9325" y="2738567"/>
            <a:ext cx="844380" cy="279059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B038C967-216D-938E-B5BE-0D0C21A15B22}"/>
              </a:ext>
            </a:extLst>
          </p:cNvPr>
          <p:cNvSpPr/>
          <p:nvPr/>
        </p:nvSpPr>
        <p:spPr>
          <a:xfrm>
            <a:off x="2468776" y="2074904"/>
            <a:ext cx="916459" cy="1441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6526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3EA00F18-94A8-E4FF-828D-74E914179F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551" y="1975254"/>
            <a:ext cx="11010898" cy="4751278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5335EE7A-C937-4BDE-9F5D-60F8B4430FED}"/>
              </a:ext>
            </a:extLst>
          </p:cNvPr>
          <p:cNvSpPr/>
          <p:nvPr/>
        </p:nvSpPr>
        <p:spPr>
          <a:xfrm>
            <a:off x="-1" y="0"/>
            <a:ext cx="12192000" cy="16478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2000" b="1" dirty="0">
                <a:solidFill>
                  <a:schemeClr val="bg1"/>
                </a:solidFill>
                <a:latin typeface="Segoe UI Light" panose="020B0502040204020203" pitchFamily="34" charset="0"/>
              </a:rPr>
              <a:t>Base de données impacts</a:t>
            </a:r>
          </a:p>
        </p:txBody>
      </p:sp>
      <p:pic>
        <p:nvPicPr>
          <p:cNvPr id="38" name="Image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924" y="557014"/>
            <a:ext cx="1491616" cy="495647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1532" y="253073"/>
            <a:ext cx="2152544" cy="989507"/>
          </a:xfrm>
          <a:prstGeom prst="rect">
            <a:avLst/>
          </a:prstGeom>
        </p:spPr>
      </p:pic>
      <p:grpSp>
        <p:nvGrpSpPr>
          <p:cNvPr id="2" name="Group 11">
            <a:extLst>
              <a:ext uri="{FF2B5EF4-FFF2-40B4-BE49-F238E27FC236}">
                <a16:creationId xmlns:a16="http://schemas.microsoft.com/office/drawing/2014/main" id="{BCE70CB3-5167-800A-E4EA-E1980040ADF9}"/>
              </a:ext>
            </a:extLst>
          </p:cNvPr>
          <p:cNvGrpSpPr/>
          <p:nvPr/>
        </p:nvGrpSpPr>
        <p:grpSpPr>
          <a:xfrm>
            <a:off x="3224211" y="131468"/>
            <a:ext cx="5743575" cy="1397274"/>
            <a:chOff x="623456" y="2573185"/>
            <a:chExt cx="3714864" cy="1981200"/>
          </a:xfrm>
        </p:grpSpPr>
        <p:cxnSp>
          <p:nvCxnSpPr>
            <p:cNvPr id="3" name="Straight Connector 22">
              <a:extLst>
                <a:ext uri="{FF2B5EF4-FFF2-40B4-BE49-F238E27FC236}">
                  <a16:creationId xmlns:a16="http://schemas.microsoft.com/office/drawing/2014/main" id="{C46C67AD-904A-9EC8-62B9-FBD66922BF02}"/>
                </a:ext>
              </a:extLst>
            </p:cNvPr>
            <p:cNvCxnSpPr>
              <a:cxnSpLocks/>
            </p:cNvCxnSpPr>
            <p:nvPr/>
          </p:nvCxnSpPr>
          <p:spPr>
            <a:xfrm>
              <a:off x="623456" y="4554385"/>
              <a:ext cx="371486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87">
              <a:extLst>
                <a:ext uri="{FF2B5EF4-FFF2-40B4-BE49-F238E27FC236}">
                  <a16:creationId xmlns:a16="http://schemas.microsoft.com/office/drawing/2014/main" id="{CA7E23A7-28CC-D0FA-6369-35951939D649}"/>
                </a:ext>
              </a:extLst>
            </p:cNvPr>
            <p:cNvCxnSpPr>
              <a:cxnSpLocks/>
            </p:cNvCxnSpPr>
            <p:nvPr/>
          </p:nvCxnSpPr>
          <p:spPr>
            <a:xfrm>
              <a:off x="623456" y="2573185"/>
              <a:ext cx="371486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C38C6743-5C58-4899-E0FF-F5F6C0771803}"/>
              </a:ext>
            </a:extLst>
          </p:cNvPr>
          <p:cNvSpPr/>
          <p:nvPr/>
        </p:nvSpPr>
        <p:spPr>
          <a:xfrm>
            <a:off x="7943849" y="1779293"/>
            <a:ext cx="3495676" cy="7203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0EDADD2E-9921-F601-9E0A-BE367BF8A2B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903" y="2204839"/>
            <a:ext cx="557657" cy="18530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5B10B39-2B64-C91D-A914-BDBEBA77B073}"/>
              </a:ext>
            </a:extLst>
          </p:cNvPr>
          <p:cNvSpPr/>
          <p:nvPr/>
        </p:nvSpPr>
        <p:spPr>
          <a:xfrm>
            <a:off x="9566566" y="2831373"/>
            <a:ext cx="770130" cy="3900497"/>
          </a:xfrm>
          <a:prstGeom prst="rect">
            <a:avLst/>
          </a:prstGeom>
          <a:noFill/>
          <a:ln w="19050">
            <a:solidFill>
              <a:srgbClr val="1F4E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6F4B230C-8414-A406-8044-2C2510C28685}"/>
              </a:ext>
            </a:extLst>
          </p:cNvPr>
          <p:cNvCxnSpPr>
            <a:cxnSpLocks/>
          </p:cNvCxnSpPr>
          <p:nvPr/>
        </p:nvCxnSpPr>
        <p:spPr>
          <a:xfrm>
            <a:off x="7996614" y="4564735"/>
            <a:ext cx="15699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E0F7163C-D1CB-18C1-1090-20DC6E0DD449}"/>
              </a:ext>
            </a:extLst>
          </p:cNvPr>
          <p:cNvSpPr/>
          <p:nvPr/>
        </p:nvSpPr>
        <p:spPr>
          <a:xfrm>
            <a:off x="4760842" y="4079624"/>
            <a:ext cx="3235771" cy="1066897"/>
          </a:xfrm>
          <a:prstGeom prst="rect">
            <a:avLst/>
          </a:prstGeom>
          <a:solidFill>
            <a:srgbClr val="0075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/>
              <a:t>La source de la donnée indique d’où celle-ci provient. Elle peut venir d’</a:t>
            </a:r>
            <a:r>
              <a:rPr lang="fr-FR" sz="1400" dirty="0" err="1"/>
              <a:t>Ecoinvent</a:t>
            </a:r>
            <a:r>
              <a:rPr lang="fr-FR" sz="1400" dirty="0"/>
              <a:t>, issue d’une modélisation IPC ou d’une modélisation EVEA.</a:t>
            </a:r>
          </a:p>
        </p:txBody>
      </p:sp>
      <p:pic>
        <p:nvPicPr>
          <p:cNvPr id="10" name="Image 9" descr="Une image contenant texte, printemps, Police, ressort hélicoïdal&#10;&#10;Description générée automatiquement">
            <a:extLst>
              <a:ext uri="{FF2B5EF4-FFF2-40B4-BE49-F238E27FC236}">
                <a16:creationId xmlns:a16="http://schemas.microsoft.com/office/drawing/2014/main" id="{3EA8C704-4E93-2BEF-5886-45922583E9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9325" y="2738567"/>
            <a:ext cx="844380" cy="279059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59B6C74C-60D6-2EC1-4D1B-66ABB79D332C}"/>
              </a:ext>
            </a:extLst>
          </p:cNvPr>
          <p:cNvSpPr/>
          <p:nvPr/>
        </p:nvSpPr>
        <p:spPr>
          <a:xfrm>
            <a:off x="2468776" y="2064607"/>
            <a:ext cx="916459" cy="1441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3207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3EA00F18-94A8-E4FF-828D-74E914179F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551" y="1975254"/>
            <a:ext cx="11010898" cy="4751278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5335EE7A-C937-4BDE-9F5D-60F8B4430FED}"/>
              </a:ext>
            </a:extLst>
          </p:cNvPr>
          <p:cNvSpPr/>
          <p:nvPr/>
        </p:nvSpPr>
        <p:spPr>
          <a:xfrm>
            <a:off x="-1" y="0"/>
            <a:ext cx="12192000" cy="16478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2000" b="1" dirty="0">
                <a:solidFill>
                  <a:schemeClr val="bg1"/>
                </a:solidFill>
                <a:latin typeface="Segoe UI Light" panose="020B0502040204020203" pitchFamily="34" charset="0"/>
              </a:rPr>
              <a:t>Base de données impacts</a:t>
            </a:r>
          </a:p>
        </p:txBody>
      </p:sp>
      <p:pic>
        <p:nvPicPr>
          <p:cNvPr id="38" name="Image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924" y="557014"/>
            <a:ext cx="1491616" cy="495647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1532" y="253073"/>
            <a:ext cx="2152544" cy="989507"/>
          </a:xfrm>
          <a:prstGeom prst="rect">
            <a:avLst/>
          </a:prstGeom>
        </p:spPr>
      </p:pic>
      <p:grpSp>
        <p:nvGrpSpPr>
          <p:cNvPr id="2" name="Group 11">
            <a:extLst>
              <a:ext uri="{FF2B5EF4-FFF2-40B4-BE49-F238E27FC236}">
                <a16:creationId xmlns:a16="http://schemas.microsoft.com/office/drawing/2014/main" id="{BCE70CB3-5167-800A-E4EA-E1980040ADF9}"/>
              </a:ext>
            </a:extLst>
          </p:cNvPr>
          <p:cNvGrpSpPr/>
          <p:nvPr/>
        </p:nvGrpSpPr>
        <p:grpSpPr>
          <a:xfrm>
            <a:off x="3224211" y="131468"/>
            <a:ext cx="5743575" cy="1397274"/>
            <a:chOff x="623456" y="2573185"/>
            <a:chExt cx="3714864" cy="1981200"/>
          </a:xfrm>
        </p:grpSpPr>
        <p:cxnSp>
          <p:nvCxnSpPr>
            <p:cNvPr id="3" name="Straight Connector 22">
              <a:extLst>
                <a:ext uri="{FF2B5EF4-FFF2-40B4-BE49-F238E27FC236}">
                  <a16:creationId xmlns:a16="http://schemas.microsoft.com/office/drawing/2014/main" id="{C46C67AD-904A-9EC8-62B9-FBD66922BF02}"/>
                </a:ext>
              </a:extLst>
            </p:cNvPr>
            <p:cNvCxnSpPr>
              <a:cxnSpLocks/>
            </p:cNvCxnSpPr>
            <p:nvPr/>
          </p:nvCxnSpPr>
          <p:spPr>
            <a:xfrm>
              <a:off x="623456" y="4554385"/>
              <a:ext cx="371486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87">
              <a:extLst>
                <a:ext uri="{FF2B5EF4-FFF2-40B4-BE49-F238E27FC236}">
                  <a16:creationId xmlns:a16="http://schemas.microsoft.com/office/drawing/2014/main" id="{CA7E23A7-28CC-D0FA-6369-35951939D649}"/>
                </a:ext>
              </a:extLst>
            </p:cNvPr>
            <p:cNvCxnSpPr>
              <a:cxnSpLocks/>
            </p:cNvCxnSpPr>
            <p:nvPr/>
          </p:nvCxnSpPr>
          <p:spPr>
            <a:xfrm>
              <a:off x="623456" y="2573185"/>
              <a:ext cx="371486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C38C6743-5C58-4899-E0FF-F5F6C0771803}"/>
              </a:ext>
            </a:extLst>
          </p:cNvPr>
          <p:cNvSpPr/>
          <p:nvPr/>
        </p:nvSpPr>
        <p:spPr>
          <a:xfrm>
            <a:off x="7943849" y="1779293"/>
            <a:ext cx="3495676" cy="7203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0EDADD2E-9921-F601-9E0A-BE367BF8A2B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903" y="2204839"/>
            <a:ext cx="557657" cy="18530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F3EE4B9-2E87-ECD2-256B-5520B4C02784}"/>
              </a:ext>
            </a:extLst>
          </p:cNvPr>
          <p:cNvSpPr/>
          <p:nvPr/>
        </p:nvSpPr>
        <p:spPr>
          <a:xfrm>
            <a:off x="6243332" y="3230838"/>
            <a:ext cx="3014967" cy="593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100" dirty="0">
                <a:solidFill>
                  <a:schemeClr val="tx1"/>
                </a:solidFill>
              </a:rPr>
              <a:t>Il est possible de cliquer sur une donnée pour accéder aux facteurs d’impacts associés.</a:t>
            </a:r>
          </a:p>
        </p:txBody>
      </p:sp>
      <p:sp>
        <p:nvSpPr>
          <p:cNvPr id="10" name="Flèche : bas 9">
            <a:extLst>
              <a:ext uri="{FF2B5EF4-FFF2-40B4-BE49-F238E27FC236}">
                <a16:creationId xmlns:a16="http://schemas.microsoft.com/office/drawing/2014/main" id="{5025B189-48DC-439E-9E2E-FCEEDFFBF6D8}"/>
              </a:ext>
            </a:extLst>
          </p:cNvPr>
          <p:cNvSpPr/>
          <p:nvPr/>
        </p:nvSpPr>
        <p:spPr>
          <a:xfrm rot="7761367">
            <a:off x="5632538" y="2896982"/>
            <a:ext cx="491877" cy="657225"/>
          </a:xfrm>
          <a:prstGeom prst="downArrow">
            <a:avLst>
              <a:gd name="adj1" fmla="val 34612"/>
              <a:gd name="adj2" fmla="val 7728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 descr="Une image contenant texte, printemps, Police, ressort hélicoïdal&#10;&#10;Description générée automatiquement">
            <a:extLst>
              <a:ext uri="{FF2B5EF4-FFF2-40B4-BE49-F238E27FC236}">
                <a16:creationId xmlns:a16="http://schemas.microsoft.com/office/drawing/2014/main" id="{4C8E2DDC-C9CA-3686-400D-01BB8A9CD5F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9325" y="2738566"/>
            <a:ext cx="844380" cy="27905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7E052CC-48B5-764B-4164-8643CC98F586}"/>
              </a:ext>
            </a:extLst>
          </p:cNvPr>
          <p:cNvSpPr/>
          <p:nvPr/>
        </p:nvSpPr>
        <p:spPr>
          <a:xfrm>
            <a:off x="2468776" y="2064607"/>
            <a:ext cx="916459" cy="1441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7114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16C12116-EA64-3AA7-5A89-D610D4837D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5724" y="1779293"/>
            <a:ext cx="9120809" cy="5073486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5335EE7A-C937-4BDE-9F5D-60F8B4430FED}"/>
              </a:ext>
            </a:extLst>
          </p:cNvPr>
          <p:cNvSpPr/>
          <p:nvPr/>
        </p:nvSpPr>
        <p:spPr>
          <a:xfrm>
            <a:off x="-1" y="0"/>
            <a:ext cx="12192000" cy="16478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2000" b="1" dirty="0">
                <a:solidFill>
                  <a:schemeClr val="bg1"/>
                </a:solidFill>
                <a:latin typeface="Segoe UI Light" panose="020B0502040204020203" pitchFamily="34" charset="0"/>
              </a:rPr>
              <a:t>Base de données impacts</a:t>
            </a:r>
          </a:p>
        </p:txBody>
      </p:sp>
      <p:pic>
        <p:nvPicPr>
          <p:cNvPr id="38" name="Image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924" y="557014"/>
            <a:ext cx="1491616" cy="495647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1532" y="253073"/>
            <a:ext cx="2152544" cy="989507"/>
          </a:xfrm>
          <a:prstGeom prst="rect">
            <a:avLst/>
          </a:prstGeom>
        </p:spPr>
      </p:pic>
      <p:grpSp>
        <p:nvGrpSpPr>
          <p:cNvPr id="2" name="Group 11">
            <a:extLst>
              <a:ext uri="{FF2B5EF4-FFF2-40B4-BE49-F238E27FC236}">
                <a16:creationId xmlns:a16="http://schemas.microsoft.com/office/drawing/2014/main" id="{BCE70CB3-5167-800A-E4EA-E1980040ADF9}"/>
              </a:ext>
            </a:extLst>
          </p:cNvPr>
          <p:cNvGrpSpPr/>
          <p:nvPr/>
        </p:nvGrpSpPr>
        <p:grpSpPr>
          <a:xfrm>
            <a:off x="3224211" y="131468"/>
            <a:ext cx="5743575" cy="1397274"/>
            <a:chOff x="623456" y="2573185"/>
            <a:chExt cx="3714864" cy="1981200"/>
          </a:xfrm>
        </p:grpSpPr>
        <p:cxnSp>
          <p:nvCxnSpPr>
            <p:cNvPr id="3" name="Straight Connector 22">
              <a:extLst>
                <a:ext uri="{FF2B5EF4-FFF2-40B4-BE49-F238E27FC236}">
                  <a16:creationId xmlns:a16="http://schemas.microsoft.com/office/drawing/2014/main" id="{C46C67AD-904A-9EC8-62B9-FBD66922BF02}"/>
                </a:ext>
              </a:extLst>
            </p:cNvPr>
            <p:cNvCxnSpPr>
              <a:cxnSpLocks/>
            </p:cNvCxnSpPr>
            <p:nvPr/>
          </p:nvCxnSpPr>
          <p:spPr>
            <a:xfrm>
              <a:off x="623456" y="4554385"/>
              <a:ext cx="371486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87">
              <a:extLst>
                <a:ext uri="{FF2B5EF4-FFF2-40B4-BE49-F238E27FC236}">
                  <a16:creationId xmlns:a16="http://schemas.microsoft.com/office/drawing/2014/main" id="{CA7E23A7-28CC-D0FA-6369-35951939D649}"/>
                </a:ext>
              </a:extLst>
            </p:cNvPr>
            <p:cNvCxnSpPr>
              <a:cxnSpLocks/>
            </p:cNvCxnSpPr>
            <p:nvPr/>
          </p:nvCxnSpPr>
          <p:spPr>
            <a:xfrm>
              <a:off x="623456" y="2573185"/>
              <a:ext cx="371486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C38C6743-5C58-4899-E0FF-F5F6C0771803}"/>
              </a:ext>
            </a:extLst>
          </p:cNvPr>
          <p:cNvSpPr/>
          <p:nvPr/>
        </p:nvSpPr>
        <p:spPr>
          <a:xfrm>
            <a:off x="7943849" y="1779293"/>
            <a:ext cx="3495676" cy="7203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5B10B39-2B64-C91D-A914-BDBEBA77B073}"/>
              </a:ext>
            </a:extLst>
          </p:cNvPr>
          <p:cNvSpPr/>
          <p:nvPr/>
        </p:nvSpPr>
        <p:spPr>
          <a:xfrm>
            <a:off x="1146134" y="2662823"/>
            <a:ext cx="1434788" cy="167841"/>
          </a:xfrm>
          <a:prstGeom prst="rect">
            <a:avLst/>
          </a:prstGeom>
          <a:noFill/>
          <a:ln w="19050">
            <a:solidFill>
              <a:srgbClr val="1F4E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6F4B230C-8414-A406-8044-2C2510C28685}"/>
              </a:ext>
            </a:extLst>
          </p:cNvPr>
          <p:cNvCxnSpPr>
            <a:cxnSpLocks/>
          </p:cNvCxnSpPr>
          <p:nvPr/>
        </p:nvCxnSpPr>
        <p:spPr>
          <a:xfrm>
            <a:off x="2592110" y="2735248"/>
            <a:ext cx="15699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E0F7163C-D1CB-18C1-1090-20DC6E0DD449}"/>
              </a:ext>
            </a:extLst>
          </p:cNvPr>
          <p:cNvSpPr/>
          <p:nvPr/>
        </p:nvSpPr>
        <p:spPr>
          <a:xfrm>
            <a:off x="4173250" y="2213294"/>
            <a:ext cx="3049771" cy="1066897"/>
          </a:xfrm>
          <a:prstGeom prst="rect">
            <a:avLst/>
          </a:prstGeom>
          <a:solidFill>
            <a:srgbClr val="0075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/>
              <a:t>L’unité fonctionnelle indique à partir de quelle unité sont donnés les impacts ci-dessous. Ici, ils sont donnés pour 1 kg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2AC34B1-3973-D972-CD68-7EF4D01D94F7}"/>
              </a:ext>
            </a:extLst>
          </p:cNvPr>
          <p:cNvSpPr/>
          <p:nvPr/>
        </p:nvSpPr>
        <p:spPr>
          <a:xfrm>
            <a:off x="1449344" y="1776283"/>
            <a:ext cx="1410729" cy="1338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146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16C12116-EA64-3AA7-5A89-D610D4837D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5724" y="1779293"/>
            <a:ext cx="9120809" cy="5073486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5335EE7A-C937-4BDE-9F5D-60F8B4430FED}"/>
              </a:ext>
            </a:extLst>
          </p:cNvPr>
          <p:cNvSpPr/>
          <p:nvPr/>
        </p:nvSpPr>
        <p:spPr>
          <a:xfrm>
            <a:off x="-1" y="0"/>
            <a:ext cx="12192000" cy="16478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2000" b="1" dirty="0">
                <a:solidFill>
                  <a:schemeClr val="bg1"/>
                </a:solidFill>
                <a:latin typeface="Segoe UI Light" panose="020B0502040204020203" pitchFamily="34" charset="0"/>
              </a:rPr>
              <a:t>Base de données impacts</a:t>
            </a:r>
          </a:p>
        </p:txBody>
      </p:sp>
      <p:pic>
        <p:nvPicPr>
          <p:cNvPr id="38" name="Image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924" y="557014"/>
            <a:ext cx="1491616" cy="495647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1532" y="253073"/>
            <a:ext cx="2152544" cy="989507"/>
          </a:xfrm>
          <a:prstGeom prst="rect">
            <a:avLst/>
          </a:prstGeom>
        </p:spPr>
      </p:pic>
      <p:grpSp>
        <p:nvGrpSpPr>
          <p:cNvPr id="2" name="Group 11">
            <a:extLst>
              <a:ext uri="{FF2B5EF4-FFF2-40B4-BE49-F238E27FC236}">
                <a16:creationId xmlns:a16="http://schemas.microsoft.com/office/drawing/2014/main" id="{BCE70CB3-5167-800A-E4EA-E1980040ADF9}"/>
              </a:ext>
            </a:extLst>
          </p:cNvPr>
          <p:cNvGrpSpPr/>
          <p:nvPr/>
        </p:nvGrpSpPr>
        <p:grpSpPr>
          <a:xfrm>
            <a:off x="3224211" y="131468"/>
            <a:ext cx="5743575" cy="1397274"/>
            <a:chOff x="623456" y="2573185"/>
            <a:chExt cx="3714864" cy="1981200"/>
          </a:xfrm>
        </p:grpSpPr>
        <p:cxnSp>
          <p:nvCxnSpPr>
            <p:cNvPr id="3" name="Straight Connector 22">
              <a:extLst>
                <a:ext uri="{FF2B5EF4-FFF2-40B4-BE49-F238E27FC236}">
                  <a16:creationId xmlns:a16="http://schemas.microsoft.com/office/drawing/2014/main" id="{C46C67AD-904A-9EC8-62B9-FBD66922BF02}"/>
                </a:ext>
              </a:extLst>
            </p:cNvPr>
            <p:cNvCxnSpPr>
              <a:cxnSpLocks/>
            </p:cNvCxnSpPr>
            <p:nvPr/>
          </p:nvCxnSpPr>
          <p:spPr>
            <a:xfrm>
              <a:off x="623456" y="4554385"/>
              <a:ext cx="371486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87">
              <a:extLst>
                <a:ext uri="{FF2B5EF4-FFF2-40B4-BE49-F238E27FC236}">
                  <a16:creationId xmlns:a16="http://schemas.microsoft.com/office/drawing/2014/main" id="{CA7E23A7-28CC-D0FA-6369-35951939D649}"/>
                </a:ext>
              </a:extLst>
            </p:cNvPr>
            <p:cNvCxnSpPr>
              <a:cxnSpLocks/>
            </p:cNvCxnSpPr>
            <p:nvPr/>
          </p:nvCxnSpPr>
          <p:spPr>
            <a:xfrm>
              <a:off x="623456" y="2573185"/>
              <a:ext cx="371486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C38C6743-5C58-4899-E0FF-F5F6C0771803}"/>
              </a:ext>
            </a:extLst>
          </p:cNvPr>
          <p:cNvSpPr/>
          <p:nvPr/>
        </p:nvSpPr>
        <p:spPr>
          <a:xfrm>
            <a:off x="7943849" y="1779293"/>
            <a:ext cx="3495676" cy="7203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5B10B39-2B64-C91D-A914-BDBEBA77B073}"/>
              </a:ext>
            </a:extLst>
          </p:cNvPr>
          <p:cNvSpPr/>
          <p:nvPr/>
        </p:nvSpPr>
        <p:spPr>
          <a:xfrm>
            <a:off x="1219482" y="3282110"/>
            <a:ext cx="2300958" cy="409089"/>
          </a:xfrm>
          <a:prstGeom prst="rect">
            <a:avLst/>
          </a:prstGeom>
          <a:noFill/>
          <a:ln w="19050">
            <a:solidFill>
              <a:srgbClr val="1F4E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6F4B230C-8414-A406-8044-2C2510C28685}"/>
              </a:ext>
            </a:extLst>
          </p:cNvPr>
          <p:cNvCxnSpPr>
            <a:cxnSpLocks/>
          </p:cNvCxnSpPr>
          <p:nvPr/>
        </p:nvCxnSpPr>
        <p:spPr>
          <a:xfrm>
            <a:off x="3520440" y="3512488"/>
            <a:ext cx="15699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E0F7163C-D1CB-18C1-1090-20DC6E0DD449}"/>
              </a:ext>
            </a:extLst>
          </p:cNvPr>
          <p:cNvSpPr/>
          <p:nvPr/>
        </p:nvSpPr>
        <p:spPr>
          <a:xfrm>
            <a:off x="5090392" y="2981536"/>
            <a:ext cx="3049771" cy="1066897"/>
          </a:xfrm>
          <a:prstGeom prst="rect">
            <a:avLst/>
          </a:prstGeom>
          <a:solidFill>
            <a:srgbClr val="0075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/>
              <a:t>La fin de vie indique quelles sont les données d’impacts qui sont appliquées lors de l’utilisation des scénarios de fin de vie dans un système donné.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4D15A40-8E8C-1F5B-8392-A32B9FE46523}"/>
              </a:ext>
            </a:extLst>
          </p:cNvPr>
          <p:cNvSpPr/>
          <p:nvPr/>
        </p:nvSpPr>
        <p:spPr>
          <a:xfrm>
            <a:off x="1449344" y="1776283"/>
            <a:ext cx="1410729" cy="1338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8463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16C12116-EA64-3AA7-5A89-D610D4837D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5724" y="1779293"/>
            <a:ext cx="9120809" cy="5073486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5335EE7A-C937-4BDE-9F5D-60F8B4430FED}"/>
              </a:ext>
            </a:extLst>
          </p:cNvPr>
          <p:cNvSpPr/>
          <p:nvPr/>
        </p:nvSpPr>
        <p:spPr>
          <a:xfrm>
            <a:off x="-1" y="0"/>
            <a:ext cx="12192000" cy="16478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2000" b="1" dirty="0">
                <a:solidFill>
                  <a:schemeClr val="bg1"/>
                </a:solidFill>
                <a:latin typeface="Segoe UI Light" panose="020B0502040204020203" pitchFamily="34" charset="0"/>
              </a:rPr>
              <a:t>Base de données impacts</a:t>
            </a:r>
          </a:p>
        </p:txBody>
      </p:sp>
      <p:pic>
        <p:nvPicPr>
          <p:cNvPr id="38" name="Image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924" y="557014"/>
            <a:ext cx="1491616" cy="495647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1532" y="253073"/>
            <a:ext cx="2152544" cy="989507"/>
          </a:xfrm>
          <a:prstGeom prst="rect">
            <a:avLst/>
          </a:prstGeom>
        </p:spPr>
      </p:pic>
      <p:grpSp>
        <p:nvGrpSpPr>
          <p:cNvPr id="2" name="Group 11">
            <a:extLst>
              <a:ext uri="{FF2B5EF4-FFF2-40B4-BE49-F238E27FC236}">
                <a16:creationId xmlns:a16="http://schemas.microsoft.com/office/drawing/2014/main" id="{BCE70CB3-5167-800A-E4EA-E1980040ADF9}"/>
              </a:ext>
            </a:extLst>
          </p:cNvPr>
          <p:cNvGrpSpPr/>
          <p:nvPr/>
        </p:nvGrpSpPr>
        <p:grpSpPr>
          <a:xfrm>
            <a:off x="3224211" y="131468"/>
            <a:ext cx="5743575" cy="1397274"/>
            <a:chOff x="623456" y="2573185"/>
            <a:chExt cx="3714864" cy="1981200"/>
          </a:xfrm>
        </p:grpSpPr>
        <p:cxnSp>
          <p:nvCxnSpPr>
            <p:cNvPr id="3" name="Straight Connector 22">
              <a:extLst>
                <a:ext uri="{FF2B5EF4-FFF2-40B4-BE49-F238E27FC236}">
                  <a16:creationId xmlns:a16="http://schemas.microsoft.com/office/drawing/2014/main" id="{C46C67AD-904A-9EC8-62B9-FBD66922BF02}"/>
                </a:ext>
              </a:extLst>
            </p:cNvPr>
            <p:cNvCxnSpPr>
              <a:cxnSpLocks/>
            </p:cNvCxnSpPr>
            <p:nvPr/>
          </p:nvCxnSpPr>
          <p:spPr>
            <a:xfrm>
              <a:off x="623456" y="4554385"/>
              <a:ext cx="371486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87">
              <a:extLst>
                <a:ext uri="{FF2B5EF4-FFF2-40B4-BE49-F238E27FC236}">
                  <a16:creationId xmlns:a16="http://schemas.microsoft.com/office/drawing/2014/main" id="{CA7E23A7-28CC-D0FA-6369-35951939D649}"/>
                </a:ext>
              </a:extLst>
            </p:cNvPr>
            <p:cNvCxnSpPr>
              <a:cxnSpLocks/>
            </p:cNvCxnSpPr>
            <p:nvPr/>
          </p:nvCxnSpPr>
          <p:spPr>
            <a:xfrm>
              <a:off x="623456" y="2573185"/>
              <a:ext cx="371486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C38C6743-5C58-4899-E0FF-F5F6C0771803}"/>
              </a:ext>
            </a:extLst>
          </p:cNvPr>
          <p:cNvSpPr/>
          <p:nvPr/>
        </p:nvSpPr>
        <p:spPr>
          <a:xfrm>
            <a:off x="7943849" y="1779293"/>
            <a:ext cx="3495676" cy="7203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5B10B39-2B64-C91D-A914-BDBEBA77B073}"/>
              </a:ext>
            </a:extLst>
          </p:cNvPr>
          <p:cNvSpPr/>
          <p:nvPr/>
        </p:nvSpPr>
        <p:spPr>
          <a:xfrm>
            <a:off x="3898674" y="2827621"/>
            <a:ext cx="2547846" cy="244909"/>
          </a:xfrm>
          <a:prstGeom prst="rect">
            <a:avLst/>
          </a:prstGeom>
          <a:noFill/>
          <a:ln w="19050">
            <a:solidFill>
              <a:srgbClr val="1F4E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6F4B230C-8414-A406-8044-2C2510C28685}"/>
              </a:ext>
            </a:extLst>
          </p:cNvPr>
          <p:cNvCxnSpPr>
            <a:cxnSpLocks/>
          </p:cNvCxnSpPr>
          <p:nvPr/>
        </p:nvCxnSpPr>
        <p:spPr>
          <a:xfrm flipV="1">
            <a:off x="6426165" y="2931933"/>
            <a:ext cx="13637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E0F7163C-D1CB-18C1-1090-20DC6E0DD449}"/>
              </a:ext>
            </a:extLst>
          </p:cNvPr>
          <p:cNvSpPr/>
          <p:nvPr/>
        </p:nvSpPr>
        <p:spPr>
          <a:xfrm>
            <a:off x="7789940" y="2516187"/>
            <a:ext cx="3377005" cy="819658"/>
          </a:xfrm>
          <a:prstGeom prst="rect">
            <a:avLst/>
          </a:prstGeom>
          <a:solidFill>
            <a:srgbClr val="0075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/>
              <a:t>La version indique la base de données à partir de laquelle est issue la donnée ainsi que sa dernière mise à jour.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793EA43-EEC1-1222-AC40-4F9A707F5F7B}"/>
              </a:ext>
            </a:extLst>
          </p:cNvPr>
          <p:cNvSpPr/>
          <p:nvPr/>
        </p:nvSpPr>
        <p:spPr>
          <a:xfrm>
            <a:off x="1449344" y="1776283"/>
            <a:ext cx="1410729" cy="1338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359775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bf3953b-78ae-48e3-a9fc-ea6fcee60027">
      <Terms xmlns="http://schemas.microsoft.com/office/infopath/2007/PartnerControls"/>
    </lcf76f155ced4ddcb4097134ff3c332f>
    <TaxCatchAll xmlns="f80bdb51-a143-4743-aff0-7a8fe1028b5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6571C89568F64EA9998027CE758037" ma:contentTypeVersion="14" ma:contentTypeDescription="Crée un document." ma:contentTypeScope="" ma:versionID="aa9bf96a06650f48f2cb2adf6d025bea">
  <xsd:schema xmlns:xsd="http://www.w3.org/2001/XMLSchema" xmlns:xs="http://www.w3.org/2001/XMLSchema" xmlns:p="http://schemas.microsoft.com/office/2006/metadata/properties" xmlns:ns2="f80bdb51-a143-4743-aff0-7a8fe1028b5b" xmlns:ns3="5bf3953b-78ae-48e3-a9fc-ea6fcee60027" targetNamespace="http://schemas.microsoft.com/office/2006/metadata/properties" ma:root="true" ma:fieldsID="b10eecf531099fd5e10496409b2b33b4" ns2:_="" ns3:_="">
    <xsd:import namespace="f80bdb51-a143-4743-aff0-7a8fe1028b5b"/>
    <xsd:import namespace="5bf3953b-78ae-48e3-a9fc-ea6fcee6002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MediaLengthInSecond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0bdb51-a143-4743-aff0-7a8fe1028b5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9b18a761-4004-466f-b7e9-2699bfa5de39}" ma:internalName="TaxCatchAll" ma:showField="CatchAllData" ma:web="f80bdb51-a143-4743-aff0-7a8fe1028b5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f3953b-78ae-48e3-a9fc-ea6fcee600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Balises d’images" ma:readOnly="false" ma:fieldId="{5cf76f15-5ced-4ddc-b409-7134ff3c332f}" ma:taxonomyMulti="true" ma:sspId="6c69a344-eaf4-4ed5-a75c-c42856a32e9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B3D5AED-0D20-413A-856A-22B4D1FA42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0A985B5-F234-49E8-AF38-7BA544239997}">
  <ds:schemaRefs>
    <ds:schemaRef ds:uri="http://schemas.microsoft.com/office/2006/metadata/properties"/>
    <ds:schemaRef ds:uri="http://schemas.microsoft.com/office/infopath/2007/PartnerControls"/>
    <ds:schemaRef ds:uri="5bf3953b-78ae-48e3-a9fc-ea6fcee60027"/>
    <ds:schemaRef ds:uri="f80bdb51-a143-4743-aff0-7a8fe1028b5b"/>
  </ds:schemaRefs>
</ds:datastoreItem>
</file>

<file path=customXml/itemProps3.xml><?xml version="1.0" encoding="utf-8"?>
<ds:datastoreItem xmlns:ds="http://schemas.openxmlformats.org/officeDocument/2006/customXml" ds:itemID="{A2A048BD-5F0B-4CF9-AD8C-6B02514CD6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80bdb51-a143-4743-aff0-7a8fe1028b5b"/>
    <ds:schemaRef ds:uri="5bf3953b-78ae-48e3-a9fc-ea6fcee600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10441</TotalTime>
  <Words>342</Words>
  <Application>Microsoft Office PowerPoint</Application>
  <PresentationFormat>Grand écran</PresentationFormat>
  <Paragraphs>37</Paragraphs>
  <Slides>11</Slides>
  <Notes>11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SCHMITT Yves</dc:creator>
  <cp:lastModifiedBy>Juliette Mendras</cp:lastModifiedBy>
  <cp:revision>461</cp:revision>
  <dcterms:created xsi:type="dcterms:W3CDTF">2019-09-26T13:45:30Z</dcterms:created>
  <dcterms:modified xsi:type="dcterms:W3CDTF">2024-01-05T14:23:48Z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0x010100206571C89568F64EA9998027CE758037</vt:lpwstr>
  </property>
  <property fmtid="{D5CDD505-2E9C-101B-9397-08002B2CF9AE}" pid="3" name="MediaServiceImageTags">
    <vt:lpwstr/>
  </property>
</Properties>
</file>