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sldIdLst>
    <p:sldId id="305" r:id="rId5"/>
    <p:sldId id="313" r:id="rId6"/>
    <p:sldId id="325" r:id="rId7"/>
    <p:sldId id="303" r:id="rId8"/>
    <p:sldId id="317" r:id="rId9"/>
    <p:sldId id="318" r:id="rId10"/>
    <p:sldId id="319" r:id="rId11"/>
    <p:sldId id="320" r:id="rId12"/>
    <p:sldId id="299" r:id="rId13"/>
    <p:sldId id="315" r:id="rId14"/>
    <p:sldId id="321" r:id="rId15"/>
    <p:sldId id="322" r:id="rId16"/>
    <p:sldId id="323" r:id="rId17"/>
    <p:sldId id="324" r:id="rId18"/>
    <p:sldId id="326" r:id="rId19"/>
    <p:sldId id="300" r:id="rId20"/>
    <p:sldId id="306" r:id="rId21"/>
    <p:sldId id="301" r:id="rId22"/>
    <p:sldId id="327" r:id="rId23"/>
    <p:sldId id="329" r:id="rId24"/>
    <p:sldId id="330" r:id="rId25"/>
    <p:sldId id="328" r:id="rId26"/>
    <p:sldId id="302" r:id="rId27"/>
    <p:sldId id="308" r:id="rId28"/>
    <p:sldId id="309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0070C0"/>
    <a:srgbClr val="EBEBEB"/>
    <a:srgbClr val="0075B2"/>
    <a:srgbClr val="FFFFFF"/>
    <a:srgbClr val="D2DEEF"/>
    <a:srgbClr val="9DC3E6"/>
    <a:srgbClr val="A9B1BC"/>
    <a:srgbClr val="AFCB08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83EE1D-DFB4-495F-9680-078F55D70281}" v="44" dt="2023-12-15T16:15:45.648"/>
    <p1510:client id="{B186DB6A-D86A-9F4D-7E37-1892F84BBE0B}" v="150" dt="2024-01-10T10:44:25.521"/>
    <p1510:client id="{BC43DFC6-D980-6ABC-A713-8B574600FF02}" v="831" dt="2024-01-08T14:16:19.2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.librere@ct-ipc.com" userId="S::urn:spo:guest#sarah.librere@ct-ipc.com::" providerId="AD" clId="Web-{BC43DFC6-D980-6ABC-A713-8B574600FF02}"/>
    <pc:docChg chg="addSld delSld modSld sldOrd">
      <pc:chgData name="sarah.librere@ct-ipc.com" userId="S::urn:spo:guest#sarah.librere@ct-ipc.com::" providerId="AD" clId="Web-{BC43DFC6-D980-6ABC-A713-8B574600FF02}" dt="2024-01-08T14:16:19.237" v="723" actId="20577"/>
      <pc:docMkLst>
        <pc:docMk/>
      </pc:docMkLst>
      <pc:sldChg chg="del ord">
        <pc:chgData name="sarah.librere@ct-ipc.com" userId="S::urn:spo:guest#sarah.librere@ct-ipc.com::" providerId="AD" clId="Web-{BC43DFC6-D980-6ABC-A713-8B574600FF02}" dt="2024-01-08T14:03:42.926" v="571"/>
        <pc:sldMkLst>
          <pc:docMk/>
          <pc:sldMk cId="3021066441" sldId="292"/>
        </pc:sldMkLst>
      </pc:sldChg>
      <pc:sldChg chg="modSp">
        <pc:chgData name="sarah.librere@ct-ipc.com" userId="S::urn:spo:guest#sarah.librere@ct-ipc.com::" providerId="AD" clId="Web-{BC43DFC6-D980-6ABC-A713-8B574600FF02}" dt="2024-01-08T13:31:04.413" v="456" actId="1076"/>
        <pc:sldMkLst>
          <pc:docMk/>
          <pc:sldMk cId="264479842" sldId="299"/>
        </pc:sldMkLst>
        <pc:spChg chg="mod">
          <ac:chgData name="sarah.librere@ct-ipc.com" userId="S::urn:spo:guest#sarah.librere@ct-ipc.com::" providerId="AD" clId="Web-{BC43DFC6-D980-6ABC-A713-8B574600FF02}" dt="2024-01-08T13:31:04.413" v="456" actId="1076"/>
          <ac:spMkLst>
            <pc:docMk/>
            <pc:sldMk cId="264479842" sldId="299"/>
            <ac:spMk id="11" creationId="{200A30D0-9BD0-9377-EEDF-2D9DF8E4B3E9}"/>
          </ac:spMkLst>
        </pc:spChg>
        <pc:spChg chg="mod">
          <ac:chgData name="sarah.librere@ct-ipc.com" userId="S::urn:spo:guest#sarah.librere@ct-ipc.com::" providerId="AD" clId="Web-{BC43DFC6-D980-6ABC-A713-8B574600FF02}" dt="2024-01-08T13:31:01.663" v="455" actId="1076"/>
          <ac:spMkLst>
            <pc:docMk/>
            <pc:sldMk cId="264479842" sldId="299"/>
            <ac:spMk id="12" creationId="{C44665CE-3BE9-34E9-D0E6-5A034641FE7C}"/>
          </ac:spMkLst>
        </pc:spChg>
      </pc:sldChg>
      <pc:sldChg chg="ord">
        <pc:chgData name="sarah.librere@ct-ipc.com" userId="S::urn:spo:guest#sarah.librere@ct-ipc.com::" providerId="AD" clId="Web-{BC43DFC6-D980-6ABC-A713-8B574600FF02}" dt="2024-01-08T13:39:51.027" v="493"/>
        <pc:sldMkLst>
          <pc:docMk/>
          <pc:sldMk cId="2698937391" sldId="300"/>
        </pc:sldMkLst>
      </pc:sldChg>
      <pc:sldChg chg="addSp modSp">
        <pc:chgData name="sarah.librere@ct-ipc.com" userId="S::urn:spo:guest#sarah.librere@ct-ipc.com::" providerId="AD" clId="Web-{BC43DFC6-D980-6ABC-A713-8B574600FF02}" dt="2024-01-08T14:08:22.156" v="619" actId="1076"/>
        <pc:sldMkLst>
          <pc:docMk/>
          <pc:sldMk cId="981185870" sldId="301"/>
        </pc:sldMkLst>
        <pc:spChg chg="add mod">
          <ac:chgData name="sarah.librere@ct-ipc.com" userId="S::urn:spo:guest#sarah.librere@ct-ipc.com::" providerId="AD" clId="Web-{BC43DFC6-D980-6ABC-A713-8B574600FF02}" dt="2024-01-08T14:08:22.156" v="619" actId="1076"/>
          <ac:spMkLst>
            <pc:docMk/>
            <pc:sldMk cId="981185870" sldId="301"/>
            <ac:spMk id="2" creationId="{93228911-1838-12B4-9132-3D08CD88FE31}"/>
          </ac:spMkLst>
        </pc:spChg>
        <pc:spChg chg="mod">
          <ac:chgData name="sarah.librere@ct-ipc.com" userId="S::urn:spo:guest#sarah.librere@ct-ipc.com::" providerId="AD" clId="Web-{BC43DFC6-D980-6ABC-A713-8B574600FF02}" dt="2024-01-08T14:08:00.296" v="617" actId="20577"/>
          <ac:spMkLst>
            <pc:docMk/>
            <pc:sldMk cId="981185870" sldId="301"/>
            <ac:spMk id="7" creationId="{CFAD329A-AF8C-2D4E-00C8-AEAEB93B3B30}"/>
          </ac:spMkLst>
        </pc:spChg>
        <pc:spChg chg="mod">
          <ac:chgData name="sarah.librere@ct-ipc.com" userId="S::urn:spo:guest#sarah.librere@ct-ipc.com::" providerId="AD" clId="Web-{BC43DFC6-D980-6ABC-A713-8B574600FF02}" dt="2024-01-08T14:04:08.771" v="576" actId="20577"/>
          <ac:spMkLst>
            <pc:docMk/>
            <pc:sldMk cId="981185870" sldId="301"/>
            <ac:spMk id="17" creationId="{5335EE7A-C937-4BDE-9F5D-60F8B4430FED}"/>
          </ac:spMkLst>
        </pc:spChg>
      </pc:sldChg>
      <pc:sldChg chg="modSp">
        <pc:chgData name="sarah.librere@ct-ipc.com" userId="S::urn:spo:guest#sarah.librere@ct-ipc.com::" providerId="AD" clId="Web-{BC43DFC6-D980-6ABC-A713-8B574600FF02}" dt="2024-01-08T14:13:07.527" v="669" actId="20577"/>
        <pc:sldMkLst>
          <pc:docMk/>
          <pc:sldMk cId="3718931164" sldId="302"/>
        </pc:sldMkLst>
        <pc:spChg chg="mod">
          <ac:chgData name="sarah.librere@ct-ipc.com" userId="S::urn:spo:guest#sarah.librere@ct-ipc.com::" providerId="AD" clId="Web-{BC43DFC6-D980-6ABC-A713-8B574600FF02}" dt="2024-01-08T14:13:07.527" v="669" actId="20577"/>
          <ac:spMkLst>
            <pc:docMk/>
            <pc:sldMk cId="3718931164" sldId="302"/>
            <ac:spMk id="4" creationId="{5B42558C-85A3-E764-01DF-AD8867650105}"/>
          </ac:spMkLst>
        </pc:spChg>
      </pc:sldChg>
      <pc:sldChg chg="addSp delSp modSp">
        <pc:chgData name="sarah.librere@ct-ipc.com" userId="S::urn:spo:guest#sarah.librere@ct-ipc.com::" providerId="AD" clId="Web-{BC43DFC6-D980-6ABC-A713-8B574600FF02}" dt="2024-01-08T13:14:30.484" v="239" actId="1076"/>
        <pc:sldMkLst>
          <pc:docMk/>
          <pc:sldMk cId="2533204013" sldId="303"/>
        </pc:sldMkLst>
        <pc:spChg chg="add del">
          <ac:chgData name="sarah.librere@ct-ipc.com" userId="S::urn:spo:guest#sarah.librere@ct-ipc.com::" providerId="AD" clId="Web-{BC43DFC6-D980-6ABC-A713-8B574600FF02}" dt="2024-01-08T13:14:15.561" v="237"/>
          <ac:spMkLst>
            <pc:docMk/>
            <pc:sldMk cId="2533204013" sldId="303"/>
            <ac:spMk id="11" creationId="{E991DE29-E700-0580-DFC5-1251C1B8F82C}"/>
          </ac:spMkLst>
        </pc:spChg>
        <pc:spChg chg="add mod">
          <ac:chgData name="sarah.librere@ct-ipc.com" userId="S::urn:spo:guest#sarah.librere@ct-ipc.com::" providerId="AD" clId="Web-{BC43DFC6-D980-6ABC-A713-8B574600FF02}" dt="2024-01-08T13:14:30.484" v="239" actId="1076"/>
          <ac:spMkLst>
            <pc:docMk/>
            <pc:sldMk cId="2533204013" sldId="303"/>
            <ac:spMk id="13" creationId="{CC43E0EC-0042-AD80-0B7C-FC38CAC69B96}"/>
          </ac:spMkLst>
        </pc:spChg>
      </pc:sldChg>
      <pc:sldChg chg="addSp delSp modSp ord">
        <pc:chgData name="sarah.librere@ct-ipc.com" userId="S::urn:spo:guest#sarah.librere@ct-ipc.com::" providerId="AD" clId="Web-{BC43DFC6-D980-6ABC-A713-8B574600FF02}" dt="2024-01-08T14:14:29.702" v="698" actId="20577"/>
        <pc:sldMkLst>
          <pc:docMk/>
          <pc:sldMk cId="2424094709" sldId="306"/>
        </pc:sldMkLst>
        <pc:spChg chg="mod">
          <ac:chgData name="sarah.librere@ct-ipc.com" userId="S::urn:spo:guest#sarah.librere@ct-ipc.com::" providerId="AD" clId="Web-{BC43DFC6-D980-6ABC-A713-8B574600FF02}" dt="2024-01-08T14:14:29.702" v="698" actId="20577"/>
          <ac:spMkLst>
            <pc:docMk/>
            <pc:sldMk cId="2424094709" sldId="306"/>
            <ac:spMk id="4" creationId="{5B42558C-85A3-E764-01DF-AD8867650105}"/>
          </ac:spMkLst>
        </pc:spChg>
        <pc:spChg chg="add mod">
          <ac:chgData name="sarah.librere@ct-ipc.com" userId="S::urn:spo:guest#sarah.librere@ct-ipc.com::" providerId="AD" clId="Web-{BC43DFC6-D980-6ABC-A713-8B574600FF02}" dt="2024-01-08T14:01:09.451" v="538" actId="1076"/>
          <ac:spMkLst>
            <pc:docMk/>
            <pc:sldMk cId="2424094709" sldId="306"/>
            <ac:spMk id="8" creationId="{AF3A5064-2373-3EE8-08D8-FB983C5B39A6}"/>
          </ac:spMkLst>
        </pc:spChg>
        <pc:spChg chg="add mod">
          <ac:chgData name="sarah.librere@ct-ipc.com" userId="S::urn:spo:guest#sarah.librere@ct-ipc.com::" providerId="AD" clId="Web-{BC43DFC6-D980-6ABC-A713-8B574600FF02}" dt="2024-01-08T14:01:09.467" v="539" actId="1076"/>
          <ac:spMkLst>
            <pc:docMk/>
            <pc:sldMk cId="2424094709" sldId="306"/>
            <ac:spMk id="11" creationId="{F5D9862E-4BF6-2E5E-3CDA-5AB2A6476D59}"/>
          </ac:spMkLst>
        </pc:spChg>
        <pc:spChg chg="add mod">
          <ac:chgData name="sarah.librere@ct-ipc.com" userId="S::urn:spo:guest#sarah.librere@ct-ipc.com::" providerId="AD" clId="Web-{BC43DFC6-D980-6ABC-A713-8B574600FF02}" dt="2024-01-08T14:01:35.749" v="555" actId="1076"/>
          <ac:spMkLst>
            <pc:docMk/>
            <pc:sldMk cId="2424094709" sldId="306"/>
            <ac:spMk id="16" creationId="{F4C67BB0-C48D-349C-15E9-92F54A09E74D}"/>
          </ac:spMkLst>
        </pc:spChg>
        <pc:spChg chg="add mod">
          <ac:chgData name="sarah.librere@ct-ipc.com" userId="S::urn:spo:guest#sarah.librere@ct-ipc.com::" providerId="AD" clId="Web-{BC43DFC6-D980-6ABC-A713-8B574600FF02}" dt="2024-01-08T14:01:43.750" v="557" actId="1076"/>
          <ac:spMkLst>
            <pc:docMk/>
            <pc:sldMk cId="2424094709" sldId="306"/>
            <ac:spMk id="19" creationId="{C6499423-8593-7C58-02CC-AC6B70F8D616}"/>
          </ac:spMkLst>
        </pc:spChg>
        <pc:spChg chg="add mod">
          <ac:chgData name="sarah.librere@ct-ipc.com" userId="S::urn:spo:guest#sarah.librere@ct-ipc.com::" providerId="AD" clId="Web-{BC43DFC6-D980-6ABC-A713-8B574600FF02}" dt="2024-01-08T14:01:09.529" v="548" actId="1076"/>
          <ac:spMkLst>
            <pc:docMk/>
            <pc:sldMk cId="2424094709" sldId="306"/>
            <ac:spMk id="39" creationId="{7D86805D-9A66-5F6D-B43D-44D9F6832690}"/>
          </ac:spMkLst>
        </pc:spChg>
        <pc:spChg chg="add mod">
          <ac:chgData name="sarah.librere@ct-ipc.com" userId="S::urn:spo:guest#sarah.librere@ct-ipc.com::" providerId="AD" clId="Web-{BC43DFC6-D980-6ABC-A713-8B574600FF02}" dt="2024-01-08T14:02:01.563" v="559" actId="1076"/>
          <ac:spMkLst>
            <pc:docMk/>
            <pc:sldMk cId="2424094709" sldId="306"/>
            <ac:spMk id="42" creationId="{45206FA2-0230-A73F-E02D-538CB6FB1B3F}"/>
          </ac:spMkLst>
        </pc:spChg>
        <pc:spChg chg="add mod">
          <ac:chgData name="sarah.librere@ct-ipc.com" userId="S::urn:spo:guest#sarah.librere@ct-ipc.com::" providerId="AD" clId="Web-{BC43DFC6-D980-6ABC-A713-8B574600FF02}" dt="2024-01-08T14:02:39.720" v="568" actId="20577"/>
          <ac:spMkLst>
            <pc:docMk/>
            <pc:sldMk cId="2424094709" sldId="306"/>
            <ac:spMk id="46" creationId="{6CEE443C-F262-8476-49C9-07787E681237}"/>
          </ac:spMkLst>
        </pc:spChg>
        <pc:spChg chg="add mod">
          <ac:chgData name="sarah.librere@ct-ipc.com" userId="S::urn:spo:guest#sarah.librere@ct-ipc.com::" providerId="AD" clId="Web-{BC43DFC6-D980-6ABC-A713-8B574600FF02}" dt="2024-01-08T14:02:01.578" v="561" actId="1076"/>
          <ac:spMkLst>
            <pc:docMk/>
            <pc:sldMk cId="2424094709" sldId="306"/>
            <ac:spMk id="48" creationId="{8592461E-FF15-9BED-B45A-741A4B3E2136}"/>
          </ac:spMkLst>
        </pc:spChg>
        <pc:grpChg chg="del">
          <ac:chgData name="sarah.librere@ct-ipc.com" userId="S::urn:spo:guest#sarah.librere@ct-ipc.com::" providerId="AD" clId="Web-{BC43DFC6-D980-6ABC-A713-8B574600FF02}" dt="2024-01-08T13:58:35.852" v="512"/>
          <ac:grpSpMkLst>
            <pc:docMk/>
            <pc:sldMk cId="2424094709" sldId="306"/>
            <ac:grpSpMk id="14" creationId="{007DA8D1-0BFB-10F3-5692-7A58A79732FA}"/>
          </ac:grpSpMkLst>
        </pc:grpChg>
        <pc:picChg chg="add del mod">
          <ac:chgData name="sarah.librere@ct-ipc.com" userId="S::urn:spo:guest#sarah.librere@ct-ipc.com::" providerId="AD" clId="Web-{BC43DFC6-D980-6ABC-A713-8B574600FF02}" dt="2024-01-08T13:47:57.718" v="503"/>
          <ac:picMkLst>
            <pc:docMk/>
            <pc:sldMk cId="2424094709" sldId="306"/>
            <ac:picMk id="2" creationId="{B3C76C3E-33BC-B033-CAE8-B5C9DA13D3E0}"/>
          </ac:picMkLst>
        </pc:picChg>
        <pc:picChg chg="add del mod modCrop">
          <ac:chgData name="sarah.librere@ct-ipc.com" userId="S::urn:spo:guest#sarah.librere@ct-ipc.com::" providerId="AD" clId="Web-{BC43DFC6-D980-6ABC-A713-8B574600FF02}" dt="2024-01-08T14:00:13.715" v="518"/>
          <ac:picMkLst>
            <pc:docMk/>
            <pc:sldMk cId="2424094709" sldId="306"/>
            <ac:picMk id="3" creationId="{709AA34B-50FF-070B-5065-243A48DD576D}"/>
          </ac:picMkLst>
        </pc:picChg>
        <pc:picChg chg="del">
          <ac:chgData name="sarah.librere@ct-ipc.com" userId="S::urn:spo:guest#sarah.librere@ct-ipc.com::" providerId="AD" clId="Web-{BC43DFC6-D980-6ABC-A713-8B574600FF02}" dt="2024-01-08T13:47:41.186" v="501"/>
          <ac:picMkLst>
            <pc:docMk/>
            <pc:sldMk cId="2424094709" sldId="306"/>
            <ac:picMk id="5" creationId="{CCE97146-8816-BADF-2285-FB4172473BDE}"/>
          </ac:picMkLst>
        </pc:picChg>
        <pc:picChg chg="add mod">
          <ac:chgData name="sarah.librere@ct-ipc.com" userId="S::urn:spo:guest#sarah.librere@ct-ipc.com::" providerId="AD" clId="Web-{BC43DFC6-D980-6ABC-A713-8B574600FF02}" dt="2024-01-08T14:01:23.202" v="553" actId="1076"/>
          <ac:picMkLst>
            <pc:docMk/>
            <pc:sldMk cId="2424094709" sldId="306"/>
            <ac:picMk id="6" creationId="{CE844592-9F4F-6005-757F-F6624B40463A}"/>
          </ac:picMkLst>
        </pc:picChg>
        <pc:cxnChg chg="add mod">
          <ac:chgData name="sarah.librere@ct-ipc.com" userId="S::urn:spo:guest#sarah.librere@ct-ipc.com::" providerId="AD" clId="Web-{BC43DFC6-D980-6ABC-A713-8B574600FF02}" dt="2024-01-08T14:01:09.483" v="542" actId="1076"/>
          <ac:cxnSpMkLst>
            <pc:docMk/>
            <pc:sldMk cId="2424094709" sldId="306"/>
            <ac:cxnSpMk id="22" creationId="{5B756DCE-0315-8EA3-8951-A70233AABC25}"/>
          </ac:cxnSpMkLst>
        </pc:cxnChg>
        <pc:cxnChg chg="add mod">
          <ac:chgData name="sarah.librere@ct-ipc.com" userId="S::urn:spo:guest#sarah.librere@ct-ipc.com::" providerId="AD" clId="Web-{BC43DFC6-D980-6ABC-A713-8B574600FF02}" dt="2024-01-08T14:01:09.498" v="543" actId="1076"/>
          <ac:cxnSpMkLst>
            <pc:docMk/>
            <pc:sldMk cId="2424094709" sldId="306"/>
            <ac:cxnSpMk id="27" creationId="{BDC87CF9-561D-2A9A-6F85-7D79DC679D59}"/>
          </ac:cxnSpMkLst>
        </pc:cxnChg>
        <pc:cxnChg chg="add mod">
          <ac:chgData name="sarah.librere@ct-ipc.com" userId="S::urn:spo:guest#sarah.librere@ct-ipc.com::" providerId="AD" clId="Web-{BC43DFC6-D980-6ABC-A713-8B574600FF02}" dt="2024-01-08T14:01:33.702" v="554" actId="1076"/>
          <ac:cxnSpMkLst>
            <pc:docMk/>
            <pc:sldMk cId="2424094709" sldId="306"/>
            <ac:cxnSpMk id="29" creationId="{1599B682-0895-8B60-6F47-FF1E638749F3}"/>
          </ac:cxnSpMkLst>
        </pc:cxnChg>
        <pc:cxnChg chg="add mod">
          <ac:chgData name="sarah.librere@ct-ipc.com" userId="S::urn:spo:guest#sarah.librere@ct-ipc.com::" providerId="AD" clId="Web-{BC43DFC6-D980-6ABC-A713-8B574600FF02}" dt="2024-01-08T14:01:39.031" v="556" actId="1076"/>
          <ac:cxnSpMkLst>
            <pc:docMk/>
            <pc:sldMk cId="2424094709" sldId="306"/>
            <ac:cxnSpMk id="31" creationId="{B0BE9042-45E8-0DEE-CE4C-8E24488F5308}"/>
          </ac:cxnSpMkLst>
        </pc:cxnChg>
        <pc:cxnChg chg="add mod">
          <ac:chgData name="sarah.librere@ct-ipc.com" userId="S::urn:spo:guest#sarah.librere@ct-ipc.com::" providerId="AD" clId="Web-{BC43DFC6-D980-6ABC-A713-8B574600FF02}" dt="2024-01-08T14:02:05.954" v="562" actId="1076"/>
          <ac:cxnSpMkLst>
            <pc:docMk/>
            <pc:sldMk cId="2424094709" sldId="306"/>
            <ac:cxnSpMk id="34" creationId="{72732F26-8934-01F7-3183-21737891E74F}"/>
          </ac:cxnSpMkLst>
        </pc:cxnChg>
        <pc:cxnChg chg="add mod">
          <ac:chgData name="sarah.librere@ct-ipc.com" userId="S::urn:spo:guest#sarah.librere@ct-ipc.com::" providerId="AD" clId="Web-{BC43DFC6-D980-6ABC-A713-8B574600FF02}" dt="2024-01-08T14:01:50.859" v="558" actId="1076"/>
          <ac:cxnSpMkLst>
            <pc:docMk/>
            <pc:sldMk cId="2424094709" sldId="306"/>
            <ac:cxnSpMk id="36" creationId="{4C6429D4-CD75-BC7E-63B8-04DA617A290E}"/>
          </ac:cxnSpMkLst>
        </pc:cxnChg>
        <pc:cxnChg chg="add mod">
          <ac:chgData name="sarah.librere@ct-ipc.com" userId="S::urn:spo:guest#sarah.librere@ct-ipc.com::" providerId="AD" clId="Web-{BC43DFC6-D980-6ABC-A713-8B574600FF02}" dt="2024-01-08T14:02:15.001" v="565" actId="14100"/>
          <ac:cxnSpMkLst>
            <pc:docMk/>
            <pc:sldMk cId="2424094709" sldId="306"/>
            <ac:cxnSpMk id="49" creationId="{A3BC2C83-447F-9B85-17FA-DC4690E974E9}"/>
          </ac:cxnSpMkLst>
        </pc:cxnChg>
        <pc:cxnChg chg="add mod">
          <ac:chgData name="sarah.librere@ct-ipc.com" userId="S::urn:spo:guest#sarah.librere@ct-ipc.com::" providerId="AD" clId="Web-{BC43DFC6-D980-6ABC-A713-8B574600FF02}" dt="2024-01-08T14:02:47.549" v="570" actId="1076"/>
          <ac:cxnSpMkLst>
            <pc:docMk/>
            <pc:sldMk cId="2424094709" sldId="306"/>
            <ac:cxnSpMk id="50" creationId="{56ACA701-CE06-5898-2429-1DF526921FC3}"/>
          </ac:cxnSpMkLst>
        </pc:cxnChg>
      </pc:sldChg>
      <pc:sldChg chg="addSp modSp">
        <pc:chgData name="sarah.librere@ct-ipc.com" userId="S::urn:spo:guest#sarah.librere@ct-ipc.com::" providerId="AD" clId="Web-{BC43DFC6-D980-6ABC-A713-8B574600FF02}" dt="2024-01-08T14:10:53.506" v="631" actId="20577"/>
        <pc:sldMkLst>
          <pc:docMk/>
          <pc:sldMk cId="4090225721" sldId="307"/>
        </pc:sldMkLst>
        <pc:spChg chg="add mod">
          <ac:chgData name="sarah.librere@ct-ipc.com" userId="S::urn:spo:guest#sarah.librere@ct-ipc.com::" providerId="AD" clId="Web-{BC43DFC6-D980-6ABC-A713-8B574600FF02}" dt="2024-01-08T14:10:30.880" v="622" actId="1076"/>
          <ac:spMkLst>
            <pc:docMk/>
            <pc:sldMk cId="4090225721" sldId="307"/>
            <ac:spMk id="4" creationId="{3FB0C259-C8E5-BC91-1760-BF25787E76CF}"/>
          </ac:spMkLst>
        </pc:spChg>
        <pc:spChg chg="mod">
          <ac:chgData name="sarah.librere@ct-ipc.com" userId="S::urn:spo:guest#sarah.librere@ct-ipc.com::" providerId="AD" clId="Web-{BC43DFC6-D980-6ABC-A713-8B574600FF02}" dt="2024-01-08T14:10:53.506" v="631" actId="20577"/>
          <ac:spMkLst>
            <pc:docMk/>
            <pc:sldMk cId="4090225721" sldId="307"/>
            <ac:spMk id="7" creationId="{CFAD329A-AF8C-2D4E-00C8-AEAEB93B3B30}"/>
          </ac:spMkLst>
        </pc:spChg>
      </pc:sldChg>
      <pc:sldChg chg="modSp">
        <pc:chgData name="sarah.librere@ct-ipc.com" userId="S::urn:spo:guest#sarah.librere@ct-ipc.com::" providerId="AD" clId="Web-{BC43DFC6-D980-6ABC-A713-8B574600FF02}" dt="2024-01-08T14:13:18.496" v="671" actId="20577"/>
        <pc:sldMkLst>
          <pc:docMk/>
          <pc:sldMk cId="3168288256" sldId="309"/>
        </pc:sldMkLst>
        <pc:spChg chg="mod">
          <ac:chgData name="sarah.librere@ct-ipc.com" userId="S::urn:spo:guest#sarah.librere@ct-ipc.com::" providerId="AD" clId="Web-{BC43DFC6-D980-6ABC-A713-8B574600FF02}" dt="2024-01-08T14:13:18.496" v="671" actId="20577"/>
          <ac:spMkLst>
            <pc:docMk/>
            <pc:sldMk cId="3168288256" sldId="309"/>
            <ac:spMk id="4" creationId="{5B42558C-85A3-E764-01DF-AD8867650105}"/>
          </ac:spMkLst>
        </pc:spChg>
      </pc:sldChg>
      <pc:sldChg chg="addSp modSp">
        <pc:chgData name="sarah.librere@ct-ipc.com" userId="S::urn:spo:guest#sarah.librere@ct-ipc.com::" providerId="AD" clId="Web-{BC43DFC6-D980-6ABC-A713-8B574600FF02}" dt="2024-01-08T13:13:33.372" v="235"/>
        <pc:sldMkLst>
          <pc:docMk/>
          <pc:sldMk cId="3900452360" sldId="313"/>
        </pc:sldMkLst>
        <pc:spChg chg="add mod">
          <ac:chgData name="sarah.librere@ct-ipc.com" userId="S::urn:spo:guest#sarah.librere@ct-ipc.com::" providerId="AD" clId="Web-{BC43DFC6-D980-6ABC-A713-8B574600FF02}" dt="2024-01-08T13:13:33.372" v="235"/>
          <ac:spMkLst>
            <pc:docMk/>
            <pc:sldMk cId="3900452360" sldId="313"/>
            <ac:spMk id="6" creationId="{3B89C5F8-4C97-BF4E-89BD-EB21862D3709}"/>
          </ac:spMkLst>
        </pc:spChg>
      </pc:sldChg>
      <pc:sldChg chg="del">
        <pc:chgData name="sarah.librere@ct-ipc.com" userId="S::urn:spo:guest#sarah.librere@ct-ipc.com::" providerId="AD" clId="Web-{BC43DFC6-D980-6ABC-A713-8B574600FF02}" dt="2024-01-08T13:33:42.106" v="474"/>
        <pc:sldMkLst>
          <pc:docMk/>
          <pc:sldMk cId="3036939475" sldId="314"/>
        </pc:sldMkLst>
      </pc:sldChg>
      <pc:sldChg chg="delSp modSp">
        <pc:chgData name="sarah.librere@ct-ipc.com" userId="S::urn:spo:guest#sarah.librere@ct-ipc.com::" providerId="AD" clId="Web-{BC43DFC6-D980-6ABC-A713-8B574600FF02}" dt="2024-01-08T13:33:04.871" v="467" actId="1076"/>
        <pc:sldMkLst>
          <pc:docMk/>
          <pc:sldMk cId="1801950627" sldId="315"/>
        </pc:sldMkLst>
        <pc:spChg chg="mod">
          <ac:chgData name="sarah.librere@ct-ipc.com" userId="S::urn:spo:guest#sarah.librere@ct-ipc.com::" providerId="AD" clId="Web-{BC43DFC6-D980-6ABC-A713-8B574600FF02}" dt="2024-01-08T13:33:04.871" v="467" actId="1076"/>
          <ac:spMkLst>
            <pc:docMk/>
            <pc:sldMk cId="1801950627" sldId="315"/>
            <ac:spMk id="4" creationId="{5B42558C-85A3-E764-01DF-AD8867650105}"/>
          </ac:spMkLst>
        </pc:spChg>
        <pc:spChg chg="del mod">
          <ac:chgData name="sarah.librere@ct-ipc.com" userId="S::urn:spo:guest#sarah.librere@ct-ipc.com::" providerId="AD" clId="Web-{BC43DFC6-D980-6ABC-A713-8B574600FF02}" dt="2024-01-08T13:32:35.948" v="461"/>
          <ac:spMkLst>
            <pc:docMk/>
            <pc:sldMk cId="1801950627" sldId="315"/>
            <ac:spMk id="22" creationId="{56B7DE56-B209-ECDC-FB85-1673A3E27323}"/>
          </ac:spMkLst>
        </pc:spChg>
        <pc:grpChg chg="mod">
          <ac:chgData name="sarah.librere@ct-ipc.com" userId="S::urn:spo:guest#sarah.librere@ct-ipc.com::" providerId="AD" clId="Web-{BC43DFC6-D980-6ABC-A713-8B574600FF02}" dt="2024-01-08T13:32:54.901" v="465" actId="1076"/>
          <ac:grpSpMkLst>
            <pc:docMk/>
            <pc:sldMk cId="1801950627" sldId="315"/>
            <ac:grpSpMk id="7" creationId="{0AD76C73-9378-484C-0246-04DAD093DC73}"/>
          </ac:grpSpMkLst>
        </pc:grpChg>
        <pc:grpChg chg="mod">
          <ac:chgData name="sarah.librere@ct-ipc.com" userId="S::urn:spo:guest#sarah.librere@ct-ipc.com::" providerId="AD" clId="Web-{BC43DFC6-D980-6ABC-A713-8B574600FF02}" dt="2024-01-08T13:32:49.651" v="464" actId="1076"/>
          <ac:grpSpMkLst>
            <pc:docMk/>
            <pc:sldMk cId="1801950627" sldId="315"/>
            <ac:grpSpMk id="13" creationId="{F86BA991-C1B4-4C72-B056-C9E4467F2902}"/>
          </ac:grpSpMkLst>
        </pc:grpChg>
        <pc:picChg chg="mod">
          <ac:chgData name="sarah.librere@ct-ipc.com" userId="S::urn:spo:guest#sarah.librere@ct-ipc.com::" providerId="AD" clId="Web-{BC43DFC6-D980-6ABC-A713-8B574600FF02}" dt="2024-01-08T13:32:59.480" v="466" actId="1076"/>
          <ac:picMkLst>
            <pc:docMk/>
            <pc:sldMk cId="1801950627" sldId="315"/>
            <ac:picMk id="38" creationId="{00000000-0000-0000-0000-000000000000}"/>
          </ac:picMkLst>
        </pc:picChg>
      </pc:sldChg>
      <pc:sldChg chg="addSp delSp modSp">
        <pc:chgData name="sarah.librere@ct-ipc.com" userId="S::urn:spo:guest#sarah.librere@ct-ipc.com::" providerId="AD" clId="Web-{BC43DFC6-D980-6ABC-A713-8B574600FF02}" dt="2024-01-08T13:24:43.945" v="432" actId="20577"/>
        <pc:sldMkLst>
          <pc:docMk/>
          <pc:sldMk cId="129077452" sldId="317"/>
        </pc:sldMkLst>
        <pc:spChg chg="mod">
          <ac:chgData name="sarah.librere@ct-ipc.com" userId="S::urn:spo:guest#sarah.librere@ct-ipc.com::" providerId="AD" clId="Web-{BC43DFC6-D980-6ABC-A713-8B574600FF02}" dt="2024-01-08T13:24:43.945" v="432" actId="20577"/>
          <ac:spMkLst>
            <pc:docMk/>
            <pc:sldMk cId="129077452" sldId="317"/>
            <ac:spMk id="13" creationId="{E779F619-31A3-4A22-F36C-C72BFEB5343F}"/>
          </ac:spMkLst>
        </pc:spChg>
        <pc:spChg chg="mod">
          <ac:chgData name="sarah.librere@ct-ipc.com" userId="S::urn:spo:guest#sarah.librere@ct-ipc.com::" providerId="AD" clId="Web-{BC43DFC6-D980-6ABC-A713-8B574600FF02}" dt="2024-01-08T13:24:41.820" v="431" actId="20577"/>
          <ac:spMkLst>
            <pc:docMk/>
            <pc:sldMk cId="129077452" sldId="317"/>
            <ac:spMk id="16" creationId="{C16B25AE-2CEA-BD3C-9F7D-D8DFB580FF1D}"/>
          </ac:spMkLst>
        </pc:spChg>
        <pc:grpChg chg="mod">
          <ac:chgData name="sarah.librere@ct-ipc.com" userId="S::urn:spo:guest#sarah.librere@ct-ipc.com::" providerId="AD" clId="Web-{BC43DFC6-D980-6ABC-A713-8B574600FF02}" dt="2024-01-08T13:19:31.464" v="276" actId="1076"/>
          <ac:grpSpMkLst>
            <pc:docMk/>
            <pc:sldMk cId="129077452" sldId="317"/>
            <ac:grpSpMk id="5" creationId="{6FA1DB52-BBA6-ADF9-F765-0EACDB6B7311}"/>
          </ac:grpSpMkLst>
        </pc:grpChg>
        <pc:picChg chg="add del">
          <ac:chgData name="sarah.librere@ct-ipc.com" userId="S::urn:spo:guest#sarah.librere@ct-ipc.com::" providerId="AD" clId="Web-{BC43DFC6-D980-6ABC-A713-8B574600FF02}" dt="2024-01-08T13:20:06.153" v="284"/>
          <ac:picMkLst>
            <pc:docMk/>
            <pc:sldMk cId="129077452" sldId="317"/>
            <ac:picMk id="7" creationId="{B74C77F7-F7C8-E1A9-9CA8-0B7680F9AE81}"/>
          </ac:picMkLst>
        </pc:picChg>
        <pc:picChg chg="add mod modCrop">
          <ac:chgData name="sarah.librere@ct-ipc.com" userId="S::urn:spo:guest#sarah.librere@ct-ipc.com::" providerId="AD" clId="Web-{BC43DFC6-D980-6ABC-A713-8B574600FF02}" dt="2024-01-08T13:20:44.670" v="290" actId="1076"/>
          <ac:picMkLst>
            <pc:docMk/>
            <pc:sldMk cId="129077452" sldId="317"/>
            <ac:picMk id="12" creationId="{60728C02-7B50-A6A5-F584-99425795146D}"/>
          </ac:picMkLst>
        </pc:picChg>
      </pc:sldChg>
      <pc:sldChg chg="addSp modSp">
        <pc:chgData name="sarah.librere@ct-ipc.com" userId="S::urn:spo:guest#sarah.librere@ct-ipc.com::" providerId="AD" clId="Web-{BC43DFC6-D980-6ABC-A713-8B574600FF02}" dt="2024-01-08T13:28:59.564" v="444"/>
        <pc:sldMkLst>
          <pc:docMk/>
          <pc:sldMk cId="1637285349" sldId="319"/>
        </pc:sldMkLst>
        <pc:spChg chg="add mod">
          <ac:chgData name="sarah.librere@ct-ipc.com" userId="S::urn:spo:guest#sarah.librere@ct-ipc.com::" providerId="AD" clId="Web-{BC43DFC6-D980-6ABC-A713-8B574600FF02}" dt="2024-01-08T13:28:59.564" v="444"/>
          <ac:spMkLst>
            <pc:docMk/>
            <pc:sldMk cId="1637285349" sldId="319"/>
            <ac:spMk id="7" creationId="{48A9B6B6-0E62-CA3F-2926-D1A9C36B4C9E}"/>
          </ac:spMkLst>
        </pc:spChg>
        <pc:picChg chg="add mod">
          <ac:chgData name="sarah.librere@ct-ipc.com" userId="S::urn:spo:guest#sarah.librere@ct-ipc.com::" providerId="AD" clId="Web-{BC43DFC6-D980-6ABC-A713-8B574600FF02}" dt="2024-01-08T13:28:24.203" v="438" actId="1076"/>
          <ac:picMkLst>
            <pc:docMk/>
            <pc:sldMk cId="1637285349" sldId="319"/>
            <ac:picMk id="5" creationId="{2857E827-F160-B32A-9687-DAEFDB802F4D}"/>
          </ac:picMkLst>
        </pc:picChg>
      </pc:sldChg>
      <pc:sldChg chg="addSp modSp">
        <pc:chgData name="sarah.librere@ct-ipc.com" userId="S::urn:spo:guest#sarah.librere@ct-ipc.com::" providerId="AD" clId="Web-{BC43DFC6-D980-6ABC-A713-8B574600FF02}" dt="2024-01-08T13:30:17.630" v="454"/>
        <pc:sldMkLst>
          <pc:docMk/>
          <pc:sldMk cId="3822367839" sldId="320"/>
        </pc:sldMkLst>
        <pc:spChg chg="add mod">
          <ac:chgData name="sarah.librere@ct-ipc.com" userId="S::urn:spo:guest#sarah.librere@ct-ipc.com::" providerId="AD" clId="Web-{BC43DFC6-D980-6ABC-A713-8B574600FF02}" dt="2024-01-08T13:14:51.891" v="241" actId="1076"/>
          <ac:spMkLst>
            <pc:docMk/>
            <pc:sldMk cId="3822367839" sldId="320"/>
            <ac:spMk id="10" creationId="{B87FDF3F-A642-38B8-F3A3-F1A4974002DA}"/>
          </ac:spMkLst>
        </pc:spChg>
        <pc:spChg chg="ord">
          <ac:chgData name="sarah.librere@ct-ipc.com" userId="S::urn:spo:guest#sarah.librere@ct-ipc.com::" providerId="AD" clId="Web-{BC43DFC6-D980-6ABC-A713-8B574600FF02}" dt="2024-01-08T13:30:13.208" v="453"/>
          <ac:spMkLst>
            <pc:docMk/>
            <pc:sldMk cId="3822367839" sldId="320"/>
            <ac:spMk id="13" creationId="{0D718718-5A98-847E-DCA2-EFD5E1E47043}"/>
          </ac:spMkLst>
        </pc:spChg>
        <pc:spChg chg="ord">
          <ac:chgData name="sarah.librere@ct-ipc.com" userId="S::urn:spo:guest#sarah.librere@ct-ipc.com::" providerId="AD" clId="Web-{BC43DFC6-D980-6ABC-A713-8B574600FF02}" dt="2024-01-08T13:30:17.630" v="454"/>
          <ac:spMkLst>
            <pc:docMk/>
            <pc:sldMk cId="3822367839" sldId="320"/>
            <ac:spMk id="14" creationId="{B658E8D3-E8C2-2D09-7CCC-D621B427F7D3}"/>
          </ac:spMkLst>
        </pc:spChg>
        <pc:picChg chg="add mod">
          <ac:chgData name="sarah.librere@ct-ipc.com" userId="S::urn:spo:guest#sarah.librere@ct-ipc.com::" providerId="AD" clId="Web-{BC43DFC6-D980-6ABC-A713-8B574600FF02}" dt="2024-01-08T13:30:09.551" v="452" actId="1076"/>
          <ac:picMkLst>
            <pc:docMk/>
            <pc:sldMk cId="3822367839" sldId="320"/>
            <ac:picMk id="12" creationId="{87924801-B048-1088-9DCD-EBE0465A9C9C}"/>
          </ac:picMkLst>
        </pc:picChg>
      </pc:sldChg>
      <pc:sldChg chg="modSp">
        <pc:chgData name="sarah.librere@ct-ipc.com" userId="S::urn:spo:guest#sarah.librere@ct-ipc.com::" providerId="AD" clId="Web-{BC43DFC6-D980-6ABC-A713-8B574600FF02}" dt="2024-01-08T13:37:36.428" v="484" actId="20577"/>
        <pc:sldMkLst>
          <pc:docMk/>
          <pc:sldMk cId="2012923523" sldId="322"/>
        </pc:sldMkLst>
        <pc:spChg chg="mod">
          <ac:chgData name="sarah.librere@ct-ipc.com" userId="S::urn:spo:guest#sarah.librere@ct-ipc.com::" providerId="AD" clId="Web-{BC43DFC6-D980-6ABC-A713-8B574600FF02}" dt="2024-01-08T13:35:16.001" v="477" actId="20577"/>
          <ac:spMkLst>
            <pc:docMk/>
            <pc:sldMk cId="2012923523" sldId="322"/>
            <ac:spMk id="6" creationId="{03E70044-65ED-3E8B-DC36-7488D8E6369B}"/>
          </ac:spMkLst>
        </pc:spChg>
        <pc:spChg chg="mod">
          <ac:chgData name="sarah.librere@ct-ipc.com" userId="S::urn:spo:guest#sarah.librere@ct-ipc.com::" providerId="AD" clId="Web-{BC43DFC6-D980-6ABC-A713-8B574600FF02}" dt="2024-01-08T13:35:22.610" v="479" actId="1076"/>
          <ac:spMkLst>
            <pc:docMk/>
            <pc:sldMk cId="2012923523" sldId="322"/>
            <ac:spMk id="18" creationId="{27A17088-5AE7-C1A0-87ED-043FCD8E5D22}"/>
          </ac:spMkLst>
        </pc:spChg>
        <pc:spChg chg="mod">
          <ac:chgData name="sarah.librere@ct-ipc.com" userId="S::urn:spo:guest#sarah.librere@ct-ipc.com::" providerId="AD" clId="Web-{BC43DFC6-D980-6ABC-A713-8B574600FF02}" dt="2024-01-08T13:35:27.845" v="480" actId="1076"/>
          <ac:spMkLst>
            <pc:docMk/>
            <pc:sldMk cId="2012923523" sldId="322"/>
            <ac:spMk id="47" creationId="{029C0BAF-B44D-0284-86E8-49B215E304B9}"/>
          </ac:spMkLst>
        </pc:spChg>
        <pc:spChg chg="mod">
          <ac:chgData name="sarah.librere@ct-ipc.com" userId="S::urn:spo:guest#sarah.librere@ct-ipc.com::" providerId="AD" clId="Web-{BC43DFC6-D980-6ABC-A713-8B574600FF02}" dt="2024-01-08T13:37:36.428" v="484" actId="20577"/>
          <ac:spMkLst>
            <pc:docMk/>
            <pc:sldMk cId="2012923523" sldId="322"/>
            <ac:spMk id="49" creationId="{B50F32A5-B569-188B-C863-0F075CED63DF}"/>
          </ac:spMkLst>
        </pc:spChg>
      </pc:sldChg>
      <pc:sldChg chg="modSp">
        <pc:chgData name="sarah.librere@ct-ipc.com" userId="S::urn:spo:guest#sarah.librere@ct-ipc.com::" providerId="AD" clId="Web-{BC43DFC6-D980-6ABC-A713-8B574600FF02}" dt="2024-01-08T13:38:50.275" v="492" actId="20577"/>
        <pc:sldMkLst>
          <pc:docMk/>
          <pc:sldMk cId="666737715" sldId="324"/>
        </pc:sldMkLst>
        <pc:spChg chg="mod">
          <ac:chgData name="sarah.librere@ct-ipc.com" userId="S::urn:spo:guest#sarah.librere@ct-ipc.com::" providerId="AD" clId="Web-{BC43DFC6-D980-6ABC-A713-8B574600FF02}" dt="2024-01-08T13:38:50.275" v="492" actId="20577"/>
          <ac:spMkLst>
            <pc:docMk/>
            <pc:sldMk cId="666737715" sldId="324"/>
            <ac:spMk id="4" creationId="{5B42558C-85A3-E764-01DF-AD8867650105}"/>
          </ac:spMkLst>
        </pc:spChg>
      </pc:sldChg>
      <pc:sldChg chg="addSp delSp modSp add replId">
        <pc:chgData name="sarah.librere@ct-ipc.com" userId="S::urn:spo:guest#sarah.librere@ct-ipc.com::" providerId="AD" clId="Web-{BC43DFC6-D980-6ABC-A713-8B574600FF02}" dt="2024-01-08T13:17:02.646" v="268" actId="14100"/>
        <pc:sldMkLst>
          <pc:docMk/>
          <pc:sldMk cId="774305189" sldId="325"/>
        </pc:sldMkLst>
        <pc:spChg chg="del mod">
          <ac:chgData name="sarah.librere@ct-ipc.com" userId="S::urn:spo:guest#sarah.librere@ct-ipc.com::" providerId="AD" clId="Web-{BC43DFC6-D980-6ABC-A713-8B574600FF02}" dt="2024-01-08T13:09:19.003" v="70"/>
          <ac:spMkLst>
            <pc:docMk/>
            <pc:sldMk cId="774305189" sldId="325"/>
            <ac:spMk id="5" creationId="{3C33CA9E-1B0C-6A71-483A-83D598D19A0D}"/>
          </ac:spMkLst>
        </pc:spChg>
        <pc:spChg chg="add mod">
          <ac:chgData name="sarah.librere@ct-ipc.com" userId="S::urn:spo:guest#sarah.librere@ct-ipc.com::" providerId="AD" clId="Web-{BC43DFC6-D980-6ABC-A713-8B574600FF02}" dt="2024-01-08T13:16:42.036" v="263" actId="1076"/>
          <ac:spMkLst>
            <pc:docMk/>
            <pc:sldMk cId="774305189" sldId="325"/>
            <ac:spMk id="10" creationId="{99D8A19F-7EA6-559F-6595-46796BBC7D2F}"/>
          </ac:spMkLst>
        </pc:spChg>
        <pc:spChg chg="add mod">
          <ac:chgData name="sarah.librere@ct-ipc.com" userId="S::urn:spo:guest#sarah.librere@ct-ipc.com::" providerId="AD" clId="Web-{BC43DFC6-D980-6ABC-A713-8B574600FF02}" dt="2024-01-08T13:09:13.206" v="68" actId="1076"/>
          <ac:spMkLst>
            <pc:docMk/>
            <pc:sldMk cId="774305189" sldId="325"/>
            <ac:spMk id="12" creationId="{60A1227E-3A40-6A47-3A38-E83DC5EC2F40}"/>
          </ac:spMkLst>
        </pc:spChg>
        <pc:spChg chg="del">
          <ac:chgData name="sarah.librere@ct-ipc.com" userId="S::urn:spo:guest#sarah.librere@ct-ipc.com::" providerId="AD" clId="Web-{BC43DFC6-D980-6ABC-A713-8B574600FF02}" dt="2024-01-08T13:03:46.193" v="4"/>
          <ac:spMkLst>
            <pc:docMk/>
            <pc:sldMk cId="774305189" sldId="325"/>
            <ac:spMk id="14" creationId="{A564F74C-EBDF-5233-93B1-219913C50AE0}"/>
          </ac:spMkLst>
        </pc:spChg>
        <pc:spChg chg="del">
          <ac:chgData name="sarah.librere@ct-ipc.com" userId="S::urn:spo:guest#sarah.librere@ct-ipc.com::" providerId="AD" clId="Web-{BC43DFC6-D980-6ABC-A713-8B574600FF02}" dt="2024-01-08T13:03:46.193" v="3"/>
          <ac:spMkLst>
            <pc:docMk/>
            <pc:sldMk cId="774305189" sldId="325"/>
            <ac:spMk id="15" creationId="{BC450ABA-8A34-FEF2-45D3-1071CC1337B6}"/>
          </ac:spMkLst>
        </pc:spChg>
        <pc:spChg chg="del">
          <ac:chgData name="sarah.librere@ct-ipc.com" userId="S::urn:spo:guest#sarah.librere@ct-ipc.com::" providerId="AD" clId="Web-{BC43DFC6-D980-6ABC-A713-8B574600FF02}" dt="2024-01-08T13:03:46.193" v="2"/>
          <ac:spMkLst>
            <pc:docMk/>
            <pc:sldMk cId="774305189" sldId="325"/>
            <ac:spMk id="16" creationId="{2581CCE0-AB93-E063-9B66-87A9185A8F78}"/>
          </ac:spMkLst>
        </pc:spChg>
        <pc:spChg chg="del">
          <ac:chgData name="sarah.librere@ct-ipc.com" userId="S::urn:spo:guest#sarah.librere@ct-ipc.com::" providerId="AD" clId="Web-{BC43DFC6-D980-6ABC-A713-8B574600FF02}" dt="2024-01-08T13:03:48.834" v="7"/>
          <ac:spMkLst>
            <pc:docMk/>
            <pc:sldMk cId="774305189" sldId="325"/>
            <ac:spMk id="18" creationId="{13628AAC-5750-9B46-A213-2763FE9DA06B}"/>
          </ac:spMkLst>
        </pc:spChg>
        <pc:spChg chg="del">
          <ac:chgData name="sarah.librere@ct-ipc.com" userId="S::urn:spo:guest#sarah.librere@ct-ipc.com::" providerId="AD" clId="Web-{BC43DFC6-D980-6ABC-A713-8B574600FF02}" dt="2024-01-08T13:03:48.834" v="6"/>
          <ac:spMkLst>
            <pc:docMk/>
            <pc:sldMk cId="774305189" sldId="325"/>
            <ac:spMk id="19" creationId="{26852570-0C30-871C-8101-BC0E9296F95E}"/>
          </ac:spMkLst>
        </pc:spChg>
        <pc:spChg chg="del">
          <ac:chgData name="sarah.librere@ct-ipc.com" userId="S::urn:spo:guest#sarah.librere@ct-ipc.com::" providerId="AD" clId="Web-{BC43DFC6-D980-6ABC-A713-8B574600FF02}" dt="2024-01-08T13:03:48.834" v="5"/>
          <ac:spMkLst>
            <pc:docMk/>
            <pc:sldMk cId="774305189" sldId="325"/>
            <ac:spMk id="20" creationId="{E4AD7F26-0EF0-BE0F-1E10-6CDC7C56436E}"/>
          </ac:spMkLst>
        </pc:spChg>
        <pc:spChg chg="add mod">
          <ac:chgData name="sarah.librere@ct-ipc.com" userId="S::urn:spo:guest#sarah.librere@ct-ipc.com::" providerId="AD" clId="Web-{BC43DFC6-D980-6ABC-A713-8B574600FF02}" dt="2024-01-08T13:12:34.651" v="220" actId="1076"/>
          <ac:spMkLst>
            <pc:docMk/>
            <pc:sldMk cId="774305189" sldId="325"/>
            <ac:spMk id="23" creationId="{A03B31DA-D8DB-77B8-5344-C6A9921BAEC0}"/>
          </ac:spMkLst>
        </pc:spChg>
        <pc:spChg chg="add mod">
          <ac:chgData name="sarah.librere@ct-ipc.com" userId="S::urn:spo:guest#sarah.librere@ct-ipc.com::" providerId="AD" clId="Web-{BC43DFC6-D980-6ABC-A713-8B574600FF02}" dt="2024-01-08T13:13:01.058" v="232" actId="20577"/>
          <ac:spMkLst>
            <pc:docMk/>
            <pc:sldMk cId="774305189" sldId="325"/>
            <ac:spMk id="25" creationId="{EE285786-E016-D3BA-0309-13A726D3B840}"/>
          </ac:spMkLst>
        </pc:spChg>
        <pc:spChg chg="add mod">
          <ac:chgData name="sarah.librere@ct-ipc.com" userId="S::urn:spo:guest#sarah.librere@ct-ipc.com::" providerId="AD" clId="Web-{BC43DFC6-D980-6ABC-A713-8B574600FF02}" dt="2024-01-08T13:12:38.151" v="221" actId="1076"/>
          <ac:spMkLst>
            <pc:docMk/>
            <pc:sldMk cId="774305189" sldId="325"/>
            <ac:spMk id="27" creationId="{09C2AD53-F44C-66F1-827E-5D6543059E4D}"/>
          </ac:spMkLst>
        </pc:spChg>
        <pc:spChg chg="add mod">
          <ac:chgData name="sarah.librere@ct-ipc.com" userId="S::urn:spo:guest#sarah.librere@ct-ipc.com::" providerId="AD" clId="Web-{BC43DFC6-D980-6ABC-A713-8B574600FF02}" dt="2024-01-08T13:17:02.646" v="268" actId="14100"/>
          <ac:spMkLst>
            <pc:docMk/>
            <pc:sldMk cId="774305189" sldId="325"/>
            <ac:spMk id="28" creationId="{9F426757-6845-7177-674E-B2DEA0161BA6}"/>
          </ac:spMkLst>
        </pc:spChg>
        <pc:picChg chg="add mod">
          <ac:chgData name="sarah.librere@ct-ipc.com" userId="S::urn:spo:guest#sarah.librere@ct-ipc.com::" providerId="AD" clId="Web-{BC43DFC6-D980-6ABC-A713-8B574600FF02}" dt="2024-01-08T13:09:13.206" v="67" actId="1076"/>
          <ac:picMkLst>
            <pc:docMk/>
            <pc:sldMk cId="774305189" sldId="325"/>
            <ac:picMk id="6" creationId="{A6EA7F0D-12FC-62D2-4CF7-FC3AD77D9A2B}"/>
          </ac:picMkLst>
        </pc:picChg>
        <pc:picChg chg="del">
          <ac:chgData name="sarah.librere@ct-ipc.com" userId="S::urn:spo:guest#sarah.librere@ct-ipc.com::" providerId="AD" clId="Web-{BC43DFC6-D980-6ABC-A713-8B574600FF02}" dt="2024-01-08T13:03:38.162" v="1"/>
          <ac:picMkLst>
            <pc:docMk/>
            <pc:sldMk cId="774305189" sldId="325"/>
            <ac:picMk id="7" creationId="{DB0D1D0F-3D8A-83D5-F769-5F64B59DE1C7}"/>
          </ac:picMkLst>
        </pc:picChg>
      </pc:sldChg>
      <pc:sldChg chg="modSp add ord replId">
        <pc:chgData name="sarah.librere@ct-ipc.com" userId="S::urn:spo:guest#sarah.librere@ct-ipc.com::" providerId="AD" clId="Web-{BC43DFC6-D980-6ABC-A713-8B574600FF02}" dt="2024-01-08T13:33:38.872" v="473" actId="20577"/>
        <pc:sldMkLst>
          <pc:docMk/>
          <pc:sldMk cId="3340801803" sldId="326"/>
        </pc:sldMkLst>
        <pc:spChg chg="mod">
          <ac:chgData name="sarah.librere@ct-ipc.com" userId="S::urn:spo:guest#sarah.librere@ct-ipc.com::" providerId="AD" clId="Web-{BC43DFC6-D980-6ABC-A713-8B574600FF02}" dt="2024-01-08T13:33:38.872" v="473" actId="20577"/>
          <ac:spMkLst>
            <pc:docMk/>
            <pc:sldMk cId="3340801803" sldId="326"/>
            <ac:spMk id="4" creationId="{1794729C-8640-EBA4-B0A3-A2C8D5581D4A}"/>
          </ac:spMkLst>
        </pc:spChg>
      </pc:sldChg>
      <pc:sldChg chg="addSp modSp add replId">
        <pc:chgData name="sarah.librere@ct-ipc.com" userId="S::urn:spo:guest#sarah.librere@ct-ipc.com::" providerId="AD" clId="Web-{BC43DFC6-D980-6ABC-A713-8B574600FF02}" dt="2024-01-08T14:16:19.237" v="723" actId="20577"/>
        <pc:sldMkLst>
          <pc:docMk/>
          <pc:sldMk cId="2417668423" sldId="327"/>
        </pc:sldMkLst>
        <pc:spChg chg="add mod">
          <ac:chgData name="sarah.librere@ct-ipc.com" userId="S::urn:spo:guest#sarah.librere@ct-ipc.com::" providerId="AD" clId="Web-{BC43DFC6-D980-6ABC-A713-8B574600FF02}" dt="2024-01-08T14:14:49.656" v="699" actId="1076"/>
          <ac:spMkLst>
            <pc:docMk/>
            <pc:sldMk cId="2417668423" sldId="327"/>
            <ac:spMk id="3" creationId="{094936F2-659D-1084-2D8D-39B1F10311D8}"/>
          </ac:spMkLst>
        </pc:spChg>
        <pc:spChg chg="mod">
          <ac:chgData name="sarah.librere@ct-ipc.com" userId="S::urn:spo:guest#sarah.librere@ct-ipc.com::" providerId="AD" clId="Web-{BC43DFC6-D980-6ABC-A713-8B574600FF02}" dt="2024-01-08T14:11:44.727" v="658" actId="20577"/>
          <ac:spMkLst>
            <pc:docMk/>
            <pc:sldMk cId="2417668423" sldId="327"/>
            <ac:spMk id="4" creationId="{7ADD9757-86AC-4DDA-AF63-8944E65DF45D}"/>
          </ac:spMkLst>
        </pc:spChg>
        <pc:spChg chg="mod">
          <ac:chgData name="sarah.librere@ct-ipc.com" userId="S::urn:spo:guest#sarah.librere@ct-ipc.com::" providerId="AD" clId="Web-{BC43DFC6-D980-6ABC-A713-8B574600FF02}" dt="2024-01-08T14:15:11.750" v="705" actId="20577"/>
          <ac:spMkLst>
            <pc:docMk/>
            <pc:sldMk cId="2417668423" sldId="327"/>
            <ac:spMk id="9" creationId="{236BAC0F-7465-6393-D50F-4E33CDF3DD00}"/>
          </ac:spMkLst>
        </pc:spChg>
        <pc:spChg chg="mod">
          <ac:chgData name="sarah.librere@ct-ipc.com" userId="S::urn:spo:guest#sarah.librere@ct-ipc.com::" providerId="AD" clId="Web-{BC43DFC6-D980-6ABC-A713-8B574600FF02}" dt="2024-01-08T14:16:19.237" v="723" actId="20577"/>
          <ac:spMkLst>
            <pc:docMk/>
            <pc:sldMk cId="2417668423" sldId="327"/>
            <ac:spMk id="25" creationId="{277A6EFD-C280-DA73-F702-EDC2D80778CB}"/>
          </ac:spMkLst>
        </pc:spChg>
        <pc:spChg chg="mod">
          <ac:chgData name="sarah.librere@ct-ipc.com" userId="S::urn:spo:guest#sarah.librere@ct-ipc.com::" providerId="AD" clId="Web-{BC43DFC6-D980-6ABC-A713-8B574600FF02}" dt="2024-01-08T14:14:57.266" v="701" actId="20577"/>
          <ac:spMkLst>
            <pc:docMk/>
            <pc:sldMk cId="2417668423" sldId="327"/>
            <ac:spMk id="44" creationId="{9714B2B7-CEFF-4615-FFF0-D688BF36722B}"/>
          </ac:spMkLst>
        </pc:spChg>
      </pc:sldChg>
    </pc:docChg>
  </pc:docChgLst>
  <pc:docChgLst>
    <pc:chgData name="Juliette Mendras" userId="90b7b395-6562-40fd-baa5-5a3f1bff8b1a" providerId="ADAL" clId="{D017D8E5-70D6-41B3-A705-61DF2E20CA2A}"/>
    <pc:docChg chg="undo custSel addSld delSld modSld sldOrd">
      <pc:chgData name="Juliette Mendras" userId="90b7b395-6562-40fd-baa5-5a3f1bff8b1a" providerId="ADAL" clId="{D017D8E5-70D6-41B3-A705-61DF2E20CA2A}" dt="2023-03-28T07:19:39.335" v="1400" actId="47"/>
      <pc:docMkLst>
        <pc:docMk/>
      </pc:docMkLst>
      <pc:sldChg chg="del">
        <pc:chgData name="Juliette Mendras" userId="90b7b395-6562-40fd-baa5-5a3f1bff8b1a" providerId="ADAL" clId="{D017D8E5-70D6-41B3-A705-61DF2E20CA2A}" dt="2023-03-27T15:01:31.017" v="1" actId="47"/>
        <pc:sldMkLst>
          <pc:docMk/>
          <pc:sldMk cId="3967353568" sldId="258"/>
        </pc:sldMkLst>
      </pc:sldChg>
      <pc:sldChg chg="add del">
        <pc:chgData name="Juliette Mendras" userId="90b7b395-6562-40fd-baa5-5a3f1bff8b1a" providerId="ADAL" clId="{D017D8E5-70D6-41B3-A705-61DF2E20CA2A}" dt="2023-03-28T07:19:18.482" v="1382" actId="47"/>
        <pc:sldMkLst>
          <pc:docMk/>
          <pc:sldMk cId="4279614897" sldId="274"/>
        </pc:sldMkLst>
      </pc:sldChg>
      <pc:sldChg chg="addSp delSp modSp del mod">
        <pc:chgData name="Juliette Mendras" userId="90b7b395-6562-40fd-baa5-5a3f1bff8b1a" providerId="ADAL" clId="{D017D8E5-70D6-41B3-A705-61DF2E20CA2A}" dt="2023-03-27T15:13:45.659" v="563" actId="47"/>
        <pc:sldMkLst>
          <pc:docMk/>
          <pc:sldMk cId="3929226655" sldId="287"/>
        </pc:sldMkLst>
        <pc:spChg chg="mod">
          <ac:chgData name="Juliette Mendras" userId="90b7b395-6562-40fd-baa5-5a3f1bff8b1a" providerId="ADAL" clId="{D017D8E5-70D6-41B3-A705-61DF2E20CA2A}" dt="2023-03-27T15:10:15.996" v="389" actId="20577"/>
          <ac:spMkLst>
            <pc:docMk/>
            <pc:sldMk cId="3929226655" sldId="287"/>
            <ac:spMk id="4" creationId="{5B42558C-85A3-E764-01DF-AD8867650105}"/>
          </ac:spMkLst>
        </pc:spChg>
        <pc:spChg chg="del">
          <ac:chgData name="Juliette Mendras" userId="90b7b395-6562-40fd-baa5-5a3f1bff8b1a" providerId="ADAL" clId="{D017D8E5-70D6-41B3-A705-61DF2E20CA2A}" dt="2023-03-27T15:03:51.528" v="54" actId="478"/>
          <ac:spMkLst>
            <pc:docMk/>
            <pc:sldMk cId="3929226655" sldId="287"/>
            <ac:spMk id="5" creationId="{8CB73F5D-7D7E-C00D-CB15-31A86D90C7E2}"/>
          </ac:spMkLst>
        </pc:spChg>
        <pc:spChg chg="del">
          <ac:chgData name="Juliette Mendras" userId="90b7b395-6562-40fd-baa5-5a3f1bff8b1a" providerId="ADAL" clId="{D017D8E5-70D6-41B3-A705-61DF2E20CA2A}" dt="2023-03-27T15:03:51.528" v="54" actId="478"/>
          <ac:spMkLst>
            <pc:docMk/>
            <pc:sldMk cId="3929226655" sldId="287"/>
            <ac:spMk id="6" creationId="{7D649A3E-D175-483F-32E8-52492C7CF8CD}"/>
          </ac:spMkLst>
        </pc:spChg>
        <pc:spChg chg="del">
          <ac:chgData name="Juliette Mendras" userId="90b7b395-6562-40fd-baa5-5a3f1bff8b1a" providerId="ADAL" clId="{D017D8E5-70D6-41B3-A705-61DF2E20CA2A}" dt="2023-03-27T15:03:51.528" v="54" actId="478"/>
          <ac:spMkLst>
            <pc:docMk/>
            <pc:sldMk cId="3929226655" sldId="287"/>
            <ac:spMk id="7" creationId="{15704823-0844-4B60-6945-277569C0DC5C}"/>
          </ac:spMkLst>
        </pc:spChg>
        <pc:spChg chg="del">
          <ac:chgData name="Juliette Mendras" userId="90b7b395-6562-40fd-baa5-5a3f1bff8b1a" providerId="ADAL" clId="{D017D8E5-70D6-41B3-A705-61DF2E20CA2A}" dt="2023-03-27T15:03:51.528" v="54" actId="478"/>
          <ac:spMkLst>
            <pc:docMk/>
            <pc:sldMk cId="3929226655" sldId="287"/>
            <ac:spMk id="8" creationId="{2DD7DB2E-AE13-FBFD-AF72-AC3E1961DC1C}"/>
          </ac:spMkLst>
        </pc:spChg>
        <pc:spChg chg="del">
          <ac:chgData name="Juliette Mendras" userId="90b7b395-6562-40fd-baa5-5a3f1bff8b1a" providerId="ADAL" clId="{D017D8E5-70D6-41B3-A705-61DF2E20CA2A}" dt="2023-03-27T15:03:51.528" v="54" actId="478"/>
          <ac:spMkLst>
            <pc:docMk/>
            <pc:sldMk cId="3929226655" sldId="287"/>
            <ac:spMk id="9" creationId="{0EFE7F41-CE4D-FA41-2BE8-0B4729EAA199}"/>
          </ac:spMkLst>
        </pc:spChg>
        <pc:spChg chg="del">
          <ac:chgData name="Juliette Mendras" userId="90b7b395-6562-40fd-baa5-5a3f1bff8b1a" providerId="ADAL" clId="{D017D8E5-70D6-41B3-A705-61DF2E20CA2A}" dt="2023-03-27T15:03:51.528" v="54" actId="478"/>
          <ac:spMkLst>
            <pc:docMk/>
            <pc:sldMk cId="3929226655" sldId="287"/>
            <ac:spMk id="10" creationId="{8F3A2380-EE83-73C2-6FDA-EBA6E28B50B8}"/>
          </ac:spMkLst>
        </pc:spChg>
        <pc:spChg chg="del">
          <ac:chgData name="Juliette Mendras" userId="90b7b395-6562-40fd-baa5-5a3f1bff8b1a" providerId="ADAL" clId="{D017D8E5-70D6-41B3-A705-61DF2E20CA2A}" dt="2023-03-27T15:03:51.528" v="54" actId="478"/>
          <ac:spMkLst>
            <pc:docMk/>
            <pc:sldMk cId="3929226655" sldId="287"/>
            <ac:spMk id="11" creationId="{7B318880-8A1A-15F6-CA2F-AA23F46D749B}"/>
          </ac:spMkLst>
        </pc:spChg>
        <pc:picChg chg="del">
          <ac:chgData name="Juliette Mendras" userId="90b7b395-6562-40fd-baa5-5a3f1bff8b1a" providerId="ADAL" clId="{D017D8E5-70D6-41B3-A705-61DF2E20CA2A}" dt="2023-03-27T15:03:42.588" v="51" actId="478"/>
          <ac:picMkLst>
            <pc:docMk/>
            <pc:sldMk cId="3929226655" sldId="287"/>
            <ac:picMk id="3" creationId="{E2511DB1-10A1-A2B2-3757-7136253A8194}"/>
          </ac:picMkLst>
        </pc:picChg>
        <pc:picChg chg="add mod">
          <ac:chgData name="Juliette Mendras" userId="90b7b395-6562-40fd-baa5-5a3f1bff8b1a" providerId="ADAL" clId="{D017D8E5-70D6-41B3-A705-61DF2E20CA2A}" dt="2023-03-27T15:03:55.883" v="56" actId="14100"/>
          <ac:picMkLst>
            <pc:docMk/>
            <pc:sldMk cId="3929226655" sldId="287"/>
            <ac:picMk id="14" creationId="{95698D3C-7887-7C4E-33B0-739A8246843D}"/>
          </ac:picMkLst>
        </pc:picChg>
        <pc:cxnChg chg="del mod">
          <ac:chgData name="Juliette Mendras" userId="90b7b395-6562-40fd-baa5-5a3f1bff8b1a" providerId="ADAL" clId="{D017D8E5-70D6-41B3-A705-61DF2E20CA2A}" dt="2023-03-27T15:03:51.528" v="54" actId="478"/>
          <ac:cxnSpMkLst>
            <pc:docMk/>
            <pc:sldMk cId="3929226655" sldId="287"/>
            <ac:cxnSpMk id="15" creationId="{5371DE33-2BEA-4A64-B431-D8D649D1CFA0}"/>
          </ac:cxnSpMkLst>
        </pc:cxnChg>
        <pc:cxnChg chg="del">
          <ac:chgData name="Juliette Mendras" userId="90b7b395-6562-40fd-baa5-5a3f1bff8b1a" providerId="ADAL" clId="{D017D8E5-70D6-41B3-A705-61DF2E20CA2A}" dt="2023-03-27T15:03:51.528" v="54" actId="478"/>
          <ac:cxnSpMkLst>
            <pc:docMk/>
            <pc:sldMk cId="3929226655" sldId="287"/>
            <ac:cxnSpMk id="16" creationId="{34CF9FE0-F2CF-D390-BF0E-B3A6259B18CC}"/>
          </ac:cxnSpMkLst>
        </pc:cxnChg>
        <pc:cxnChg chg="del">
          <ac:chgData name="Juliette Mendras" userId="90b7b395-6562-40fd-baa5-5a3f1bff8b1a" providerId="ADAL" clId="{D017D8E5-70D6-41B3-A705-61DF2E20CA2A}" dt="2023-03-27T15:03:51.528" v="54" actId="478"/>
          <ac:cxnSpMkLst>
            <pc:docMk/>
            <pc:sldMk cId="3929226655" sldId="287"/>
            <ac:cxnSpMk id="18" creationId="{CF205815-5F36-7FA0-95B9-5CB9ABD23E67}"/>
          </ac:cxnSpMkLst>
        </pc:cxnChg>
        <pc:cxnChg chg="del">
          <ac:chgData name="Juliette Mendras" userId="90b7b395-6562-40fd-baa5-5a3f1bff8b1a" providerId="ADAL" clId="{D017D8E5-70D6-41B3-A705-61DF2E20CA2A}" dt="2023-03-27T15:03:51.528" v="54" actId="478"/>
          <ac:cxnSpMkLst>
            <pc:docMk/>
            <pc:sldMk cId="3929226655" sldId="287"/>
            <ac:cxnSpMk id="19" creationId="{7422708D-F5AE-8F67-8FC2-CEB136B467BA}"/>
          </ac:cxnSpMkLst>
        </pc:cxnChg>
        <pc:cxnChg chg="del">
          <ac:chgData name="Juliette Mendras" userId="90b7b395-6562-40fd-baa5-5a3f1bff8b1a" providerId="ADAL" clId="{D017D8E5-70D6-41B3-A705-61DF2E20CA2A}" dt="2023-03-27T15:03:51.528" v="54" actId="478"/>
          <ac:cxnSpMkLst>
            <pc:docMk/>
            <pc:sldMk cId="3929226655" sldId="287"/>
            <ac:cxnSpMk id="20" creationId="{E3587A60-C39D-A792-CA03-D989A5937A6E}"/>
          </ac:cxnSpMkLst>
        </pc:cxnChg>
        <pc:cxnChg chg="del">
          <ac:chgData name="Juliette Mendras" userId="90b7b395-6562-40fd-baa5-5a3f1bff8b1a" providerId="ADAL" clId="{D017D8E5-70D6-41B3-A705-61DF2E20CA2A}" dt="2023-03-27T15:03:51.528" v="54" actId="478"/>
          <ac:cxnSpMkLst>
            <pc:docMk/>
            <pc:sldMk cId="3929226655" sldId="287"/>
            <ac:cxnSpMk id="21" creationId="{B1665084-EC53-EEAD-EFA3-E847359C4EE4}"/>
          </ac:cxnSpMkLst>
        </pc:cxnChg>
        <pc:cxnChg chg="del">
          <ac:chgData name="Juliette Mendras" userId="90b7b395-6562-40fd-baa5-5a3f1bff8b1a" providerId="ADAL" clId="{D017D8E5-70D6-41B3-A705-61DF2E20CA2A}" dt="2023-03-27T15:03:51.528" v="54" actId="478"/>
          <ac:cxnSpMkLst>
            <pc:docMk/>
            <pc:sldMk cId="3929226655" sldId="287"/>
            <ac:cxnSpMk id="22" creationId="{50C9A387-F588-2DA1-9501-D7D321D7EF54}"/>
          </ac:cxnSpMkLst>
        </pc:cxnChg>
      </pc:sldChg>
      <pc:sldChg chg="add del">
        <pc:chgData name="Juliette Mendras" userId="90b7b395-6562-40fd-baa5-5a3f1bff8b1a" providerId="ADAL" clId="{D017D8E5-70D6-41B3-A705-61DF2E20CA2A}" dt="2023-03-28T07:19:36.977" v="1398" actId="47"/>
        <pc:sldMkLst>
          <pc:docMk/>
          <pc:sldMk cId="3439554945" sldId="288"/>
        </pc:sldMkLst>
      </pc:sldChg>
      <pc:sldChg chg="add del">
        <pc:chgData name="Juliette Mendras" userId="90b7b395-6562-40fd-baa5-5a3f1bff8b1a" providerId="ADAL" clId="{D017D8E5-70D6-41B3-A705-61DF2E20CA2A}" dt="2023-03-28T07:19:38.187" v="1399" actId="47"/>
        <pc:sldMkLst>
          <pc:docMk/>
          <pc:sldMk cId="3825502479" sldId="289"/>
        </pc:sldMkLst>
      </pc:sldChg>
      <pc:sldChg chg="add del">
        <pc:chgData name="Juliette Mendras" userId="90b7b395-6562-40fd-baa5-5a3f1bff8b1a" providerId="ADAL" clId="{D017D8E5-70D6-41B3-A705-61DF2E20CA2A}" dt="2023-03-28T07:19:39.335" v="1400" actId="47"/>
        <pc:sldMkLst>
          <pc:docMk/>
          <pc:sldMk cId="857930320" sldId="290"/>
        </pc:sldMkLst>
      </pc:sldChg>
      <pc:sldChg chg="addSp delSp modSp mod ord">
        <pc:chgData name="Juliette Mendras" userId="90b7b395-6562-40fd-baa5-5a3f1bff8b1a" providerId="ADAL" clId="{D017D8E5-70D6-41B3-A705-61DF2E20CA2A}" dt="2023-03-27T15:13:48.201" v="565"/>
        <pc:sldMkLst>
          <pc:docMk/>
          <pc:sldMk cId="4065995393" sldId="291"/>
        </pc:sldMkLst>
        <pc:spChg chg="mod">
          <ac:chgData name="Juliette Mendras" userId="90b7b395-6562-40fd-baa5-5a3f1bff8b1a" providerId="ADAL" clId="{D017D8E5-70D6-41B3-A705-61DF2E20CA2A}" dt="2023-03-27T15:10:49.476" v="436" actId="20577"/>
          <ac:spMkLst>
            <pc:docMk/>
            <pc:sldMk cId="4065995393" sldId="291"/>
            <ac:spMk id="2" creationId="{146B277E-1D45-46DC-1CD0-ABADC9276C39}"/>
          </ac:spMkLst>
        </pc:spChg>
        <pc:spChg chg="mod">
          <ac:chgData name="Juliette Mendras" userId="90b7b395-6562-40fd-baa5-5a3f1bff8b1a" providerId="ADAL" clId="{D017D8E5-70D6-41B3-A705-61DF2E20CA2A}" dt="2023-03-27T15:10:45.236" v="430" actId="20577"/>
          <ac:spMkLst>
            <pc:docMk/>
            <pc:sldMk cId="4065995393" sldId="291"/>
            <ac:spMk id="4" creationId="{5B42558C-85A3-E764-01DF-AD8867650105}"/>
          </ac:spMkLst>
        </pc:spChg>
        <pc:spChg chg="mod">
          <ac:chgData name="Juliette Mendras" userId="90b7b395-6562-40fd-baa5-5a3f1bff8b1a" providerId="ADAL" clId="{D017D8E5-70D6-41B3-A705-61DF2E20CA2A}" dt="2023-03-27T15:13:12.829" v="537" actId="1035"/>
          <ac:spMkLst>
            <pc:docMk/>
            <pc:sldMk cId="4065995393" sldId="291"/>
            <ac:spMk id="5" creationId="{8CB73F5D-7D7E-C00D-CB15-31A86D90C7E2}"/>
          </ac:spMkLst>
        </pc:spChg>
        <pc:spChg chg="add mod">
          <ac:chgData name="Juliette Mendras" userId="90b7b395-6562-40fd-baa5-5a3f1bff8b1a" providerId="ADAL" clId="{D017D8E5-70D6-41B3-A705-61DF2E20CA2A}" dt="2023-03-27T15:13:25.780" v="562" actId="20577"/>
          <ac:spMkLst>
            <pc:docMk/>
            <pc:sldMk cId="4065995393" sldId="291"/>
            <ac:spMk id="10" creationId="{6C5BEDAA-D3CD-3A0A-3EBC-5A0938347769}"/>
          </ac:spMkLst>
        </pc:spChg>
        <pc:spChg chg="mod">
          <ac:chgData name="Juliette Mendras" userId="90b7b395-6562-40fd-baa5-5a3f1bff8b1a" providerId="ADAL" clId="{D017D8E5-70D6-41B3-A705-61DF2E20CA2A}" dt="2023-03-27T15:13:12.829" v="537" actId="1035"/>
          <ac:spMkLst>
            <pc:docMk/>
            <pc:sldMk cId="4065995393" sldId="291"/>
            <ac:spMk id="27" creationId="{DE89CDF9-D008-4C7E-B74E-2B2CDFB388C2}"/>
          </ac:spMkLst>
        </pc:spChg>
        <pc:spChg chg="mod">
          <ac:chgData name="Juliette Mendras" userId="90b7b395-6562-40fd-baa5-5a3f1bff8b1a" providerId="ADAL" clId="{D017D8E5-70D6-41B3-A705-61DF2E20CA2A}" dt="2023-03-27T15:13:05.835" v="525" actId="1036"/>
          <ac:spMkLst>
            <pc:docMk/>
            <pc:sldMk cId="4065995393" sldId="291"/>
            <ac:spMk id="30" creationId="{2C12B69A-F671-6B10-5578-A3CF35255029}"/>
          </ac:spMkLst>
        </pc:spChg>
        <pc:spChg chg="mod">
          <ac:chgData name="Juliette Mendras" userId="90b7b395-6562-40fd-baa5-5a3f1bff8b1a" providerId="ADAL" clId="{D017D8E5-70D6-41B3-A705-61DF2E20CA2A}" dt="2023-03-27T15:13:05.835" v="525" actId="1036"/>
          <ac:spMkLst>
            <pc:docMk/>
            <pc:sldMk cId="4065995393" sldId="291"/>
            <ac:spMk id="31" creationId="{1C49359D-9283-E059-E03D-2CDC5F9A167E}"/>
          </ac:spMkLst>
        </pc:spChg>
        <pc:spChg chg="mod">
          <ac:chgData name="Juliette Mendras" userId="90b7b395-6562-40fd-baa5-5a3f1bff8b1a" providerId="ADAL" clId="{D017D8E5-70D6-41B3-A705-61DF2E20CA2A}" dt="2023-03-27T15:12:59.396" v="512" actId="1036"/>
          <ac:spMkLst>
            <pc:docMk/>
            <pc:sldMk cId="4065995393" sldId="291"/>
            <ac:spMk id="35" creationId="{C24F761A-8659-E23C-84EA-1339D8D05159}"/>
          </ac:spMkLst>
        </pc:spChg>
        <pc:spChg chg="mod">
          <ac:chgData name="Juliette Mendras" userId="90b7b395-6562-40fd-baa5-5a3f1bff8b1a" providerId="ADAL" clId="{D017D8E5-70D6-41B3-A705-61DF2E20CA2A}" dt="2023-03-27T15:12:59.396" v="512" actId="1036"/>
          <ac:spMkLst>
            <pc:docMk/>
            <pc:sldMk cId="4065995393" sldId="291"/>
            <ac:spMk id="36" creationId="{85C78EFF-339E-24B7-65CE-07338BEFADA2}"/>
          </ac:spMkLst>
        </pc:spChg>
        <pc:spChg chg="mod">
          <ac:chgData name="Juliette Mendras" userId="90b7b395-6562-40fd-baa5-5a3f1bff8b1a" providerId="ADAL" clId="{D017D8E5-70D6-41B3-A705-61DF2E20CA2A}" dt="2023-03-27T15:12:38.652" v="491" actId="1036"/>
          <ac:spMkLst>
            <pc:docMk/>
            <pc:sldMk cId="4065995393" sldId="291"/>
            <ac:spMk id="39" creationId="{91EA7A06-F773-93CA-96F6-9DCE6ADCA80D}"/>
          </ac:spMkLst>
        </pc:spChg>
        <pc:spChg chg="mod">
          <ac:chgData name="Juliette Mendras" userId="90b7b395-6562-40fd-baa5-5a3f1bff8b1a" providerId="ADAL" clId="{D017D8E5-70D6-41B3-A705-61DF2E20CA2A}" dt="2023-03-27T15:12:38.652" v="491" actId="1036"/>
          <ac:spMkLst>
            <pc:docMk/>
            <pc:sldMk cId="4065995393" sldId="291"/>
            <ac:spMk id="44" creationId="{06123C3A-9B41-E24F-CD44-2926A8A29216}"/>
          </ac:spMkLst>
        </pc:spChg>
        <pc:spChg chg="mod">
          <ac:chgData name="Juliette Mendras" userId="90b7b395-6562-40fd-baa5-5a3f1bff8b1a" providerId="ADAL" clId="{D017D8E5-70D6-41B3-A705-61DF2E20CA2A}" dt="2023-03-27T15:12:38.652" v="491" actId="1036"/>
          <ac:spMkLst>
            <pc:docMk/>
            <pc:sldMk cId="4065995393" sldId="291"/>
            <ac:spMk id="45" creationId="{0E996F36-3719-2826-0700-E6EA3A34CA09}"/>
          </ac:spMkLst>
        </pc:spChg>
        <pc:spChg chg="mod">
          <ac:chgData name="Juliette Mendras" userId="90b7b395-6562-40fd-baa5-5a3f1bff8b1a" providerId="ADAL" clId="{D017D8E5-70D6-41B3-A705-61DF2E20CA2A}" dt="2023-03-27T15:12:38.652" v="491" actId="1036"/>
          <ac:spMkLst>
            <pc:docMk/>
            <pc:sldMk cId="4065995393" sldId="291"/>
            <ac:spMk id="46" creationId="{40336027-CFC9-4310-3BDD-52263747160C}"/>
          </ac:spMkLst>
        </pc:spChg>
        <pc:picChg chg="add mod ord">
          <ac:chgData name="Juliette Mendras" userId="90b7b395-6562-40fd-baa5-5a3f1bff8b1a" providerId="ADAL" clId="{D017D8E5-70D6-41B3-A705-61DF2E20CA2A}" dt="2023-03-27T15:12:38.652" v="491" actId="1036"/>
          <ac:picMkLst>
            <pc:docMk/>
            <pc:sldMk cId="4065995393" sldId="291"/>
            <ac:picMk id="6" creationId="{4219F87E-4B9B-F5AA-DE78-3B7BE163C8AE}"/>
          </ac:picMkLst>
        </pc:picChg>
        <pc:picChg chg="add mod modCrop">
          <ac:chgData name="Juliette Mendras" userId="90b7b395-6562-40fd-baa5-5a3f1bff8b1a" providerId="ADAL" clId="{D017D8E5-70D6-41B3-A705-61DF2E20CA2A}" dt="2023-03-27T15:12:50.443" v="493" actId="732"/>
          <ac:picMkLst>
            <pc:docMk/>
            <pc:sldMk cId="4065995393" sldId="291"/>
            <ac:picMk id="8" creationId="{3F1B1300-DB7A-F37F-C625-EDECB0E2CD6B}"/>
          </ac:picMkLst>
        </pc:picChg>
        <pc:picChg chg="del">
          <ac:chgData name="Juliette Mendras" userId="90b7b395-6562-40fd-baa5-5a3f1bff8b1a" providerId="ADAL" clId="{D017D8E5-70D6-41B3-A705-61DF2E20CA2A}" dt="2023-03-27T15:12:25.675" v="479" actId="478"/>
          <ac:picMkLst>
            <pc:docMk/>
            <pc:sldMk cId="4065995393" sldId="291"/>
            <ac:picMk id="14" creationId="{732FB135-564B-57BD-DC32-66782EBEE7D6}"/>
          </ac:picMkLst>
        </pc:picChg>
        <pc:picChg chg="del">
          <ac:chgData name="Juliette Mendras" userId="90b7b395-6562-40fd-baa5-5a3f1bff8b1a" providerId="ADAL" clId="{D017D8E5-70D6-41B3-A705-61DF2E20CA2A}" dt="2023-03-27T15:11:13.523" v="438" actId="478"/>
          <ac:picMkLst>
            <pc:docMk/>
            <pc:sldMk cId="4065995393" sldId="291"/>
            <ac:picMk id="26" creationId="{0A8AF7E5-3823-E5D0-3297-0853AD056739}"/>
          </ac:picMkLst>
        </pc:picChg>
        <pc:cxnChg chg="add mod">
          <ac:chgData name="Juliette Mendras" userId="90b7b395-6562-40fd-baa5-5a3f1bff8b1a" providerId="ADAL" clId="{D017D8E5-70D6-41B3-A705-61DF2E20CA2A}" dt="2023-03-27T15:13:20.978" v="539" actId="1076"/>
          <ac:cxnSpMkLst>
            <pc:docMk/>
            <pc:sldMk cId="4065995393" sldId="291"/>
            <ac:cxnSpMk id="9" creationId="{FCA76936-F8F1-9CBE-F117-C8A7F1C4B55C}"/>
          </ac:cxnSpMkLst>
        </pc:cxnChg>
        <pc:cxnChg chg="mod">
          <ac:chgData name="Juliette Mendras" userId="90b7b395-6562-40fd-baa5-5a3f1bff8b1a" providerId="ADAL" clId="{D017D8E5-70D6-41B3-A705-61DF2E20CA2A}" dt="2023-03-27T15:13:12.829" v="537" actId="1035"/>
          <ac:cxnSpMkLst>
            <pc:docMk/>
            <pc:sldMk cId="4065995393" sldId="291"/>
            <ac:cxnSpMk id="15" creationId="{5371DE33-2BEA-4A64-B431-D8D649D1CFA0}"/>
          </ac:cxnSpMkLst>
        </pc:cxnChg>
        <pc:cxnChg chg="mod">
          <ac:chgData name="Juliette Mendras" userId="90b7b395-6562-40fd-baa5-5a3f1bff8b1a" providerId="ADAL" clId="{D017D8E5-70D6-41B3-A705-61DF2E20CA2A}" dt="2023-03-27T15:13:12.829" v="537" actId="1035"/>
          <ac:cxnSpMkLst>
            <pc:docMk/>
            <pc:sldMk cId="4065995393" sldId="291"/>
            <ac:cxnSpMk id="28" creationId="{D7F7571A-A1E9-53AD-069E-6332EA96EEF4}"/>
          </ac:cxnSpMkLst>
        </pc:cxnChg>
        <pc:cxnChg chg="mod">
          <ac:chgData name="Juliette Mendras" userId="90b7b395-6562-40fd-baa5-5a3f1bff8b1a" providerId="ADAL" clId="{D017D8E5-70D6-41B3-A705-61DF2E20CA2A}" dt="2023-03-27T15:13:05.835" v="525" actId="1036"/>
          <ac:cxnSpMkLst>
            <pc:docMk/>
            <pc:sldMk cId="4065995393" sldId="291"/>
            <ac:cxnSpMk id="29" creationId="{FE2A4DE0-1304-41A4-C478-E78144973A98}"/>
          </ac:cxnSpMkLst>
        </pc:cxnChg>
        <pc:cxnChg chg="mod">
          <ac:chgData name="Juliette Mendras" userId="90b7b395-6562-40fd-baa5-5a3f1bff8b1a" providerId="ADAL" clId="{D017D8E5-70D6-41B3-A705-61DF2E20CA2A}" dt="2023-03-27T15:13:05.835" v="525" actId="1036"/>
          <ac:cxnSpMkLst>
            <pc:docMk/>
            <pc:sldMk cId="4065995393" sldId="291"/>
            <ac:cxnSpMk id="33" creationId="{F361DFC1-384A-0F6C-282C-F1331CF4FBB9}"/>
          </ac:cxnSpMkLst>
        </pc:cxnChg>
        <pc:cxnChg chg="mod">
          <ac:chgData name="Juliette Mendras" userId="90b7b395-6562-40fd-baa5-5a3f1bff8b1a" providerId="ADAL" clId="{D017D8E5-70D6-41B3-A705-61DF2E20CA2A}" dt="2023-03-27T15:12:59.396" v="512" actId="1036"/>
          <ac:cxnSpMkLst>
            <pc:docMk/>
            <pc:sldMk cId="4065995393" sldId="291"/>
            <ac:cxnSpMk id="34" creationId="{E69A15B1-08F8-C071-2851-254F232DD52A}"/>
          </ac:cxnSpMkLst>
        </pc:cxnChg>
        <pc:cxnChg chg="mod">
          <ac:chgData name="Juliette Mendras" userId="90b7b395-6562-40fd-baa5-5a3f1bff8b1a" providerId="ADAL" clId="{D017D8E5-70D6-41B3-A705-61DF2E20CA2A}" dt="2023-03-27T15:12:59.396" v="512" actId="1036"/>
          <ac:cxnSpMkLst>
            <pc:docMk/>
            <pc:sldMk cId="4065995393" sldId="291"/>
            <ac:cxnSpMk id="37" creationId="{06F7E5FE-E690-C14B-A353-ADF06A378668}"/>
          </ac:cxnSpMkLst>
        </pc:cxnChg>
        <pc:cxnChg chg="mod">
          <ac:chgData name="Juliette Mendras" userId="90b7b395-6562-40fd-baa5-5a3f1bff8b1a" providerId="ADAL" clId="{D017D8E5-70D6-41B3-A705-61DF2E20CA2A}" dt="2023-03-27T15:12:38.652" v="491" actId="1036"/>
          <ac:cxnSpMkLst>
            <pc:docMk/>
            <pc:sldMk cId="4065995393" sldId="291"/>
            <ac:cxnSpMk id="40" creationId="{F271F0B9-73E1-4A7C-EE57-6C806253791D}"/>
          </ac:cxnSpMkLst>
        </pc:cxnChg>
        <pc:cxnChg chg="mod">
          <ac:chgData name="Juliette Mendras" userId="90b7b395-6562-40fd-baa5-5a3f1bff8b1a" providerId="ADAL" clId="{D017D8E5-70D6-41B3-A705-61DF2E20CA2A}" dt="2023-03-27T15:12:38.652" v="491" actId="1036"/>
          <ac:cxnSpMkLst>
            <pc:docMk/>
            <pc:sldMk cId="4065995393" sldId="291"/>
            <ac:cxnSpMk id="41" creationId="{0B90F0EB-6B7D-9654-66DB-E91DA65DC44C}"/>
          </ac:cxnSpMkLst>
        </pc:cxnChg>
        <pc:cxnChg chg="mod">
          <ac:chgData name="Juliette Mendras" userId="90b7b395-6562-40fd-baa5-5a3f1bff8b1a" providerId="ADAL" clId="{D017D8E5-70D6-41B3-A705-61DF2E20CA2A}" dt="2023-03-27T15:12:38.652" v="491" actId="1036"/>
          <ac:cxnSpMkLst>
            <pc:docMk/>
            <pc:sldMk cId="4065995393" sldId="291"/>
            <ac:cxnSpMk id="42" creationId="{1E1C8F13-230D-C3DC-25E7-622986931A86}"/>
          </ac:cxnSpMkLst>
        </pc:cxnChg>
        <pc:cxnChg chg="mod">
          <ac:chgData name="Juliette Mendras" userId="90b7b395-6562-40fd-baa5-5a3f1bff8b1a" providerId="ADAL" clId="{D017D8E5-70D6-41B3-A705-61DF2E20CA2A}" dt="2023-03-27T15:12:38.652" v="491" actId="1036"/>
          <ac:cxnSpMkLst>
            <pc:docMk/>
            <pc:sldMk cId="4065995393" sldId="291"/>
            <ac:cxnSpMk id="43" creationId="{2B6AD0C2-DD35-EB76-0CD1-DC88A39B728D}"/>
          </ac:cxnSpMkLst>
        </pc:cxnChg>
        <pc:cxnChg chg="mod">
          <ac:chgData name="Juliette Mendras" userId="90b7b395-6562-40fd-baa5-5a3f1bff8b1a" providerId="ADAL" clId="{D017D8E5-70D6-41B3-A705-61DF2E20CA2A}" dt="2023-03-27T15:12:38.652" v="491" actId="1036"/>
          <ac:cxnSpMkLst>
            <pc:docMk/>
            <pc:sldMk cId="4065995393" sldId="291"/>
            <ac:cxnSpMk id="48" creationId="{302944EC-0E23-A92B-334B-12F11E49F2E7}"/>
          </ac:cxnSpMkLst>
        </pc:cxnChg>
      </pc:sldChg>
      <pc:sldChg chg="addSp delSp modSp add del mod">
        <pc:chgData name="Juliette Mendras" userId="90b7b395-6562-40fd-baa5-5a3f1bff8b1a" providerId="ADAL" clId="{D017D8E5-70D6-41B3-A705-61DF2E20CA2A}" dt="2023-03-27T15:18:24.258" v="702" actId="1035"/>
        <pc:sldMkLst>
          <pc:docMk/>
          <pc:sldMk cId="3021066441" sldId="292"/>
        </pc:sldMkLst>
        <pc:spChg chg="mod">
          <ac:chgData name="Juliette Mendras" userId="90b7b395-6562-40fd-baa5-5a3f1bff8b1a" providerId="ADAL" clId="{D017D8E5-70D6-41B3-A705-61DF2E20CA2A}" dt="2023-03-27T15:16:13.059" v="648" actId="20577"/>
          <ac:spMkLst>
            <pc:docMk/>
            <pc:sldMk cId="3021066441" sldId="292"/>
            <ac:spMk id="4" creationId="{5B42558C-85A3-E764-01DF-AD8867650105}"/>
          </ac:spMkLst>
        </pc:spChg>
        <pc:spChg chg="mod">
          <ac:chgData name="Juliette Mendras" userId="90b7b395-6562-40fd-baa5-5a3f1bff8b1a" providerId="ADAL" clId="{D017D8E5-70D6-41B3-A705-61DF2E20CA2A}" dt="2023-03-27T15:17:38.128" v="683" actId="14100"/>
          <ac:spMkLst>
            <pc:docMk/>
            <pc:sldMk cId="3021066441" sldId="292"/>
            <ac:spMk id="25" creationId="{F80BE4DF-8D71-77A0-7B5A-E550EA3B7EA7}"/>
          </ac:spMkLst>
        </pc:spChg>
        <pc:spChg chg="mod">
          <ac:chgData name="Juliette Mendras" userId="90b7b395-6562-40fd-baa5-5a3f1bff8b1a" providerId="ADAL" clId="{D017D8E5-70D6-41B3-A705-61DF2E20CA2A}" dt="2023-03-27T15:17:58.106" v="694" actId="1076"/>
          <ac:spMkLst>
            <pc:docMk/>
            <pc:sldMk cId="3021066441" sldId="292"/>
            <ac:spMk id="39" creationId="{91EA7A06-F773-93CA-96F6-9DCE6ADCA80D}"/>
          </ac:spMkLst>
        </pc:spChg>
        <pc:spChg chg="mod">
          <ac:chgData name="Juliette Mendras" userId="90b7b395-6562-40fd-baa5-5a3f1bff8b1a" providerId="ADAL" clId="{D017D8E5-70D6-41B3-A705-61DF2E20CA2A}" dt="2023-03-27T15:18:09.347" v="697" actId="1076"/>
          <ac:spMkLst>
            <pc:docMk/>
            <pc:sldMk cId="3021066441" sldId="292"/>
            <ac:spMk id="44" creationId="{06123C3A-9B41-E24F-CD44-2926A8A29216}"/>
          </ac:spMkLst>
        </pc:spChg>
        <pc:spChg chg="mod">
          <ac:chgData name="Juliette Mendras" userId="90b7b395-6562-40fd-baa5-5a3f1bff8b1a" providerId="ADAL" clId="{D017D8E5-70D6-41B3-A705-61DF2E20CA2A}" dt="2023-03-27T15:17:52.499" v="693" actId="1076"/>
          <ac:spMkLst>
            <pc:docMk/>
            <pc:sldMk cId="3021066441" sldId="292"/>
            <ac:spMk id="45" creationId="{0E996F36-3719-2826-0700-E6EA3A34CA09}"/>
          </ac:spMkLst>
        </pc:spChg>
        <pc:spChg chg="mod">
          <ac:chgData name="Juliette Mendras" userId="90b7b395-6562-40fd-baa5-5a3f1bff8b1a" providerId="ADAL" clId="{D017D8E5-70D6-41B3-A705-61DF2E20CA2A}" dt="2023-03-27T15:17:44.770" v="684" actId="1076"/>
          <ac:spMkLst>
            <pc:docMk/>
            <pc:sldMk cId="3021066441" sldId="292"/>
            <ac:spMk id="46" creationId="{40336027-CFC9-4310-3BDD-52263747160C}"/>
          </ac:spMkLst>
        </pc:spChg>
        <pc:spChg chg="mod">
          <ac:chgData name="Juliette Mendras" userId="90b7b395-6562-40fd-baa5-5a3f1bff8b1a" providerId="ADAL" clId="{D017D8E5-70D6-41B3-A705-61DF2E20CA2A}" dt="2023-03-27T15:17:29.935" v="681" actId="1076"/>
          <ac:spMkLst>
            <pc:docMk/>
            <pc:sldMk cId="3021066441" sldId="292"/>
            <ac:spMk id="47" creationId="{029C0BAF-B44D-0284-86E8-49B215E304B9}"/>
          </ac:spMkLst>
        </pc:spChg>
        <pc:spChg chg="del">
          <ac:chgData name="Juliette Mendras" userId="90b7b395-6562-40fd-baa5-5a3f1bff8b1a" providerId="ADAL" clId="{D017D8E5-70D6-41B3-A705-61DF2E20CA2A}" dt="2023-03-27T15:17:19.162" v="678" actId="478"/>
          <ac:spMkLst>
            <pc:docMk/>
            <pc:sldMk cId="3021066441" sldId="292"/>
            <ac:spMk id="48" creationId="{A367F8CF-3527-C1CD-1B08-D36BB2AA2351}"/>
          </ac:spMkLst>
        </pc:spChg>
        <pc:spChg chg="mod">
          <ac:chgData name="Juliette Mendras" userId="90b7b395-6562-40fd-baa5-5a3f1bff8b1a" providerId="ADAL" clId="{D017D8E5-70D6-41B3-A705-61DF2E20CA2A}" dt="2023-03-27T15:18:17.735" v="698" actId="1076"/>
          <ac:spMkLst>
            <pc:docMk/>
            <pc:sldMk cId="3021066441" sldId="292"/>
            <ac:spMk id="49" creationId="{B50F32A5-B569-188B-C863-0F075CED63DF}"/>
          </ac:spMkLst>
        </pc:spChg>
        <pc:spChg chg="mod">
          <ac:chgData name="Juliette Mendras" userId="90b7b395-6562-40fd-baa5-5a3f1bff8b1a" providerId="ADAL" clId="{D017D8E5-70D6-41B3-A705-61DF2E20CA2A}" dt="2023-03-27T15:18:24.258" v="702" actId="1035"/>
          <ac:spMkLst>
            <pc:docMk/>
            <pc:sldMk cId="3021066441" sldId="292"/>
            <ac:spMk id="50" creationId="{18BC7213-1DC4-AD9F-BEF0-C41457109F75}"/>
          </ac:spMkLst>
        </pc:spChg>
        <pc:picChg chg="add mod ord">
          <ac:chgData name="Juliette Mendras" userId="90b7b395-6562-40fd-baa5-5a3f1bff8b1a" providerId="ADAL" clId="{D017D8E5-70D6-41B3-A705-61DF2E20CA2A}" dt="2023-03-27T15:17:47.100" v="692" actId="1037"/>
          <ac:picMkLst>
            <pc:docMk/>
            <pc:sldMk cId="3021066441" sldId="292"/>
            <ac:picMk id="3" creationId="{C7FF5788-F585-D388-81CA-F0400FFD5569}"/>
          </ac:picMkLst>
        </pc:picChg>
        <pc:picChg chg="del">
          <ac:chgData name="Juliette Mendras" userId="90b7b395-6562-40fd-baa5-5a3f1bff8b1a" providerId="ADAL" clId="{D017D8E5-70D6-41B3-A705-61DF2E20CA2A}" dt="2023-03-27T15:16:45.564" v="649" actId="478"/>
          <ac:picMkLst>
            <pc:docMk/>
            <pc:sldMk cId="3021066441" sldId="292"/>
            <ac:picMk id="6" creationId="{DB6DA44C-128D-5C08-E1D6-FD449AF23C44}"/>
          </ac:picMkLst>
        </pc:picChg>
        <pc:cxnChg chg="mod">
          <ac:chgData name="Juliette Mendras" userId="90b7b395-6562-40fd-baa5-5a3f1bff8b1a" providerId="ADAL" clId="{D017D8E5-70D6-41B3-A705-61DF2E20CA2A}" dt="2023-03-27T15:18:24.258" v="702" actId="1035"/>
          <ac:cxnSpMkLst>
            <pc:docMk/>
            <pc:sldMk cId="3021066441" sldId="292"/>
            <ac:cxnSpMk id="10" creationId="{65C2A0D0-C078-9BCC-B2AB-BDDA5C6D8333}"/>
          </ac:cxnSpMkLst>
        </pc:cxnChg>
        <pc:cxnChg chg="mod">
          <ac:chgData name="Juliette Mendras" userId="90b7b395-6562-40fd-baa5-5a3f1bff8b1a" providerId="ADAL" clId="{D017D8E5-70D6-41B3-A705-61DF2E20CA2A}" dt="2023-03-27T15:18:17.735" v="698" actId="1076"/>
          <ac:cxnSpMkLst>
            <pc:docMk/>
            <pc:sldMk cId="3021066441" sldId="292"/>
            <ac:cxnSpMk id="11" creationId="{2313C563-8F54-C961-EAA4-0F1B89DA64FD}"/>
          </ac:cxnSpMkLst>
        </pc:cxnChg>
        <pc:cxnChg chg="del">
          <ac:chgData name="Juliette Mendras" userId="90b7b395-6562-40fd-baa5-5a3f1bff8b1a" providerId="ADAL" clId="{D017D8E5-70D6-41B3-A705-61DF2E20CA2A}" dt="2023-03-27T15:17:20.371" v="679" actId="478"/>
          <ac:cxnSpMkLst>
            <pc:docMk/>
            <pc:sldMk cId="3021066441" sldId="292"/>
            <ac:cxnSpMk id="16" creationId="{3E9C69F8-E034-7690-4401-A85F7AA81EBA}"/>
          </ac:cxnSpMkLst>
        </pc:cxnChg>
        <pc:cxnChg chg="del">
          <ac:chgData name="Juliette Mendras" userId="90b7b395-6562-40fd-baa5-5a3f1bff8b1a" providerId="ADAL" clId="{D017D8E5-70D6-41B3-A705-61DF2E20CA2A}" dt="2023-03-27T15:17:21.042" v="680" actId="478"/>
          <ac:cxnSpMkLst>
            <pc:docMk/>
            <pc:sldMk cId="3021066441" sldId="292"/>
            <ac:cxnSpMk id="18" creationId="{9F00E136-DC28-3169-200E-7B04EDF336A6}"/>
          </ac:cxnSpMkLst>
        </pc:cxnChg>
        <pc:cxnChg chg="mod">
          <ac:chgData name="Juliette Mendras" userId="90b7b395-6562-40fd-baa5-5a3f1bff8b1a" providerId="ADAL" clId="{D017D8E5-70D6-41B3-A705-61DF2E20CA2A}" dt="2023-03-27T15:17:29.935" v="681" actId="1076"/>
          <ac:cxnSpMkLst>
            <pc:docMk/>
            <pc:sldMk cId="3021066441" sldId="292"/>
            <ac:cxnSpMk id="19" creationId="{B3086287-2B42-D6CD-CB9B-6CF4CB898F39}"/>
          </ac:cxnSpMkLst>
        </pc:cxnChg>
        <pc:cxnChg chg="mod">
          <ac:chgData name="Juliette Mendras" userId="90b7b395-6562-40fd-baa5-5a3f1bff8b1a" providerId="ADAL" clId="{D017D8E5-70D6-41B3-A705-61DF2E20CA2A}" dt="2023-03-27T15:17:38.128" v="683" actId="14100"/>
          <ac:cxnSpMkLst>
            <pc:docMk/>
            <pc:sldMk cId="3021066441" sldId="292"/>
            <ac:cxnSpMk id="20" creationId="{70512C4A-B827-4203-D75C-FCD23A9FF050}"/>
          </ac:cxnSpMkLst>
        </pc:cxnChg>
        <pc:cxnChg chg="mod">
          <ac:chgData name="Juliette Mendras" userId="90b7b395-6562-40fd-baa5-5a3f1bff8b1a" providerId="ADAL" clId="{D017D8E5-70D6-41B3-A705-61DF2E20CA2A}" dt="2023-03-27T15:17:58.106" v="694" actId="1076"/>
          <ac:cxnSpMkLst>
            <pc:docMk/>
            <pc:sldMk cId="3021066441" sldId="292"/>
            <ac:cxnSpMk id="40" creationId="{F271F0B9-73E1-4A7C-EE57-6C806253791D}"/>
          </ac:cxnSpMkLst>
        </pc:cxnChg>
        <pc:cxnChg chg="mod">
          <ac:chgData name="Juliette Mendras" userId="90b7b395-6562-40fd-baa5-5a3f1bff8b1a" providerId="ADAL" clId="{D017D8E5-70D6-41B3-A705-61DF2E20CA2A}" dt="2023-03-27T15:18:09.347" v="697" actId="1076"/>
          <ac:cxnSpMkLst>
            <pc:docMk/>
            <pc:sldMk cId="3021066441" sldId="292"/>
            <ac:cxnSpMk id="41" creationId="{0B90F0EB-6B7D-9654-66DB-E91DA65DC44C}"/>
          </ac:cxnSpMkLst>
        </pc:cxnChg>
        <pc:cxnChg chg="mod">
          <ac:chgData name="Juliette Mendras" userId="90b7b395-6562-40fd-baa5-5a3f1bff8b1a" providerId="ADAL" clId="{D017D8E5-70D6-41B3-A705-61DF2E20CA2A}" dt="2023-03-27T15:17:52.499" v="693" actId="1076"/>
          <ac:cxnSpMkLst>
            <pc:docMk/>
            <pc:sldMk cId="3021066441" sldId="292"/>
            <ac:cxnSpMk id="42" creationId="{1E1C8F13-230D-C3DC-25E7-622986931A86}"/>
          </ac:cxnSpMkLst>
        </pc:cxnChg>
        <pc:cxnChg chg="mod">
          <ac:chgData name="Juliette Mendras" userId="90b7b395-6562-40fd-baa5-5a3f1bff8b1a" providerId="ADAL" clId="{D017D8E5-70D6-41B3-A705-61DF2E20CA2A}" dt="2023-03-27T15:17:44.770" v="684" actId="1076"/>
          <ac:cxnSpMkLst>
            <pc:docMk/>
            <pc:sldMk cId="3021066441" sldId="292"/>
            <ac:cxnSpMk id="43" creationId="{2B6AD0C2-DD35-EB76-0CD1-DC88A39B728D}"/>
          </ac:cxnSpMkLst>
        </pc:cxnChg>
      </pc:sldChg>
      <pc:sldChg chg="add del">
        <pc:chgData name="Juliette Mendras" userId="90b7b395-6562-40fd-baa5-5a3f1bff8b1a" providerId="ADAL" clId="{D017D8E5-70D6-41B3-A705-61DF2E20CA2A}" dt="2023-03-28T07:19:23.826" v="1385" actId="47"/>
        <pc:sldMkLst>
          <pc:docMk/>
          <pc:sldMk cId="1298972917" sldId="294"/>
        </pc:sldMkLst>
      </pc:sldChg>
      <pc:sldChg chg="addSp delSp modSp mod">
        <pc:chgData name="Juliette Mendras" userId="90b7b395-6562-40fd-baa5-5a3f1bff8b1a" providerId="ADAL" clId="{D017D8E5-70D6-41B3-A705-61DF2E20CA2A}" dt="2023-03-27T15:21:31.626" v="813" actId="14100"/>
        <pc:sldMkLst>
          <pc:docMk/>
          <pc:sldMk cId="3406405907" sldId="295"/>
        </pc:sldMkLst>
        <pc:spChg chg="add mod">
          <ac:chgData name="Juliette Mendras" userId="90b7b395-6562-40fd-baa5-5a3f1bff8b1a" providerId="ADAL" clId="{D017D8E5-70D6-41B3-A705-61DF2E20CA2A}" dt="2023-03-27T15:09:52.632" v="362" actId="404"/>
          <ac:spMkLst>
            <pc:docMk/>
            <pc:sldMk cId="3406405907" sldId="295"/>
            <ac:spMk id="4" creationId="{9533E075-4170-1B9D-D1B6-0DA3FF65F1AE}"/>
          </ac:spMkLst>
        </pc:spChg>
        <pc:spChg chg="mod">
          <ac:chgData name="Juliette Mendras" userId="90b7b395-6562-40fd-baa5-5a3f1bff8b1a" providerId="ADAL" clId="{D017D8E5-70D6-41B3-A705-61DF2E20CA2A}" dt="2023-03-27T15:21:31.626" v="813" actId="14100"/>
          <ac:spMkLst>
            <pc:docMk/>
            <pc:sldMk cId="3406405907" sldId="295"/>
            <ac:spMk id="5" creationId="{847A0643-187B-BFA5-B564-E479D5073D80}"/>
          </ac:spMkLst>
        </pc:spChg>
        <pc:spChg chg="del mod">
          <ac:chgData name="Juliette Mendras" userId="90b7b395-6562-40fd-baa5-5a3f1bff8b1a" providerId="ADAL" clId="{D017D8E5-70D6-41B3-A705-61DF2E20CA2A}" dt="2023-03-27T15:07:07.563" v="67" actId="478"/>
          <ac:spMkLst>
            <pc:docMk/>
            <pc:sldMk cId="3406405907" sldId="295"/>
            <ac:spMk id="6" creationId="{30D87AEB-E52C-D466-7743-FE950C4918FA}"/>
          </ac:spMkLst>
        </pc:spChg>
        <pc:spChg chg="mod">
          <ac:chgData name="Juliette Mendras" userId="90b7b395-6562-40fd-baa5-5a3f1bff8b1a" providerId="ADAL" clId="{D017D8E5-70D6-41B3-A705-61DF2E20CA2A}" dt="2023-03-27T15:09:38.069" v="359" actId="113"/>
          <ac:spMkLst>
            <pc:docMk/>
            <pc:sldMk cId="3406405907" sldId="295"/>
            <ac:spMk id="7" creationId="{CFAD329A-AF8C-2D4E-00C8-AEAEB93B3B30}"/>
          </ac:spMkLst>
        </pc:spChg>
        <pc:spChg chg="mod">
          <ac:chgData name="Juliette Mendras" userId="90b7b395-6562-40fd-baa5-5a3f1bff8b1a" providerId="ADAL" clId="{D017D8E5-70D6-41B3-A705-61DF2E20CA2A}" dt="2023-03-27T15:10:30.723" v="404" actId="20577"/>
          <ac:spMkLst>
            <pc:docMk/>
            <pc:sldMk cId="3406405907" sldId="295"/>
            <ac:spMk id="17" creationId="{5335EE7A-C937-4BDE-9F5D-60F8B4430FED}"/>
          </ac:spMkLst>
        </pc:spChg>
        <pc:picChg chg="add mod ord">
          <ac:chgData name="Juliette Mendras" userId="90b7b395-6562-40fd-baa5-5a3f1bff8b1a" providerId="ADAL" clId="{D017D8E5-70D6-41B3-A705-61DF2E20CA2A}" dt="2023-03-27T15:07:10.256" v="70" actId="1076"/>
          <ac:picMkLst>
            <pc:docMk/>
            <pc:sldMk cId="3406405907" sldId="295"/>
            <ac:picMk id="3" creationId="{02A88178-074B-F9A7-30AA-606D8008CEF8}"/>
          </ac:picMkLst>
        </pc:picChg>
        <pc:picChg chg="del">
          <ac:chgData name="Juliette Mendras" userId="90b7b395-6562-40fd-baa5-5a3f1bff8b1a" providerId="ADAL" clId="{D017D8E5-70D6-41B3-A705-61DF2E20CA2A}" dt="2023-03-27T15:06:48.195" v="57" actId="478"/>
          <ac:picMkLst>
            <pc:docMk/>
            <pc:sldMk cId="3406405907" sldId="295"/>
            <ac:picMk id="9" creationId="{E052C22A-5FB0-41EA-0A21-CB2C9B4F0B31}"/>
          </ac:picMkLst>
        </pc:picChg>
      </pc:sldChg>
      <pc:sldChg chg="add del">
        <pc:chgData name="Juliette Mendras" userId="90b7b395-6562-40fd-baa5-5a3f1bff8b1a" providerId="ADAL" clId="{D017D8E5-70D6-41B3-A705-61DF2E20CA2A}" dt="2023-03-28T07:19:24.950" v="1386" actId="47"/>
        <pc:sldMkLst>
          <pc:docMk/>
          <pc:sldMk cId="4030109773" sldId="296"/>
        </pc:sldMkLst>
      </pc:sldChg>
      <pc:sldChg chg="add del">
        <pc:chgData name="Juliette Mendras" userId="90b7b395-6562-40fd-baa5-5a3f1bff8b1a" providerId="ADAL" clId="{D017D8E5-70D6-41B3-A705-61DF2E20CA2A}" dt="2023-03-28T07:19:34.346" v="1396" actId="47"/>
        <pc:sldMkLst>
          <pc:docMk/>
          <pc:sldMk cId="3169029593" sldId="297"/>
        </pc:sldMkLst>
      </pc:sldChg>
      <pc:sldChg chg="add del">
        <pc:chgData name="Juliette Mendras" userId="90b7b395-6562-40fd-baa5-5a3f1bff8b1a" providerId="ADAL" clId="{D017D8E5-70D6-41B3-A705-61DF2E20CA2A}" dt="2023-03-28T07:19:35.806" v="1397" actId="47"/>
        <pc:sldMkLst>
          <pc:docMk/>
          <pc:sldMk cId="3415284104" sldId="298"/>
        </pc:sldMkLst>
      </pc:sldChg>
      <pc:sldChg chg="addSp delSp modSp add del mod">
        <pc:chgData name="Juliette Mendras" userId="90b7b395-6562-40fd-baa5-5a3f1bff8b1a" providerId="ADAL" clId="{D017D8E5-70D6-41B3-A705-61DF2E20CA2A}" dt="2023-03-28T07:19:29.932" v="1395" actId="20577"/>
        <pc:sldMkLst>
          <pc:docMk/>
          <pc:sldMk cId="3817967438" sldId="299"/>
        </pc:sldMkLst>
        <pc:spChg chg="mod topLvl">
          <ac:chgData name="Juliette Mendras" userId="90b7b395-6562-40fd-baa5-5a3f1bff8b1a" providerId="ADAL" clId="{D017D8E5-70D6-41B3-A705-61DF2E20CA2A}" dt="2023-03-28T07:19:15.413" v="1380" actId="478"/>
          <ac:spMkLst>
            <pc:docMk/>
            <pc:sldMk cId="3817967438" sldId="299"/>
            <ac:spMk id="13" creationId="{0D718718-5A98-847E-DCA2-EFD5E1E47043}"/>
          </ac:spMkLst>
        </pc:spChg>
        <pc:spChg chg="mod">
          <ac:chgData name="Juliette Mendras" userId="90b7b395-6562-40fd-baa5-5a3f1bff8b1a" providerId="ADAL" clId="{D017D8E5-70D6-41B3-A705-61DF2E20CA2A}" dt="2023-03-28T07:19:29.932" v="1395" actId="20577"/>
          <ac:spMkLst>
            <pc:docMk/>
            <pc:sldMk cId="3817967438" sldId="299"/>
            <ac:spMk id="17" creationId="{5335EE7A-C937-4BDE-9F5D-60F8B4430FED}"/>
          </ac:spMkLst>
        </pc:spChg>
        <pc:grpChg chg="del">
          <ac:chgData name="Juliette Mendras" userId="90b7b395-6562-40fd-baa5-5a3f1bff8b1a" providerId="ADAL" clId="{D017D8E5-70D6-41B3-A705-61DF2E20CA2A}" dt="2023-03-28T07:19:15.413" v="1380" actId="478"/>
          <ac:grpSpMkLst>
            <pc:docMk/>
            <pc:sldMk cId="3817967438" sldId="299"/>
            <ac:grpSpMk id="18" creationId="{51B665CA-4CF4-EF67-2EDA-19C321B28F80}"/>
          </ac:grpSpMkLst>
        </pc:grpChg>
        <pc:picChg chg="add mod ord">
          <ac:chgData name="Juliette Mendras" userId="90b7b395-6562-40fd-baa5-5a3f1bff8b1a" providerId="ADAL" clId="{D017D8E5-70D6-41B3-A705-61DF2E20CA2A}" dt="2023-03-28T07:19:06.721" v="1378" actId="1076"/>
          <ac:picMkLst>
            <pc:docMk/>
            <pc:sldMk cId="3817967438" sldId="299"/>
            <ac:picMk id="7" creationId="{B937D2E6-60A9-6D68-142A-260598B8F732}"/>
          </ac:picMkLst>
        </pc:picChg>
        <pc:picChg chg="del">
          <ac:chgData name="Juliette Mendras" userId="90b7b395-6562-40fd-baa5-5a3f1bff8b1a" providerId="ADAL" clId="{D017D8E5-70D6-41B3-A705-61DF2E20CA2A}" dt="2023-03-28T07:18:38.875" v="1364" actId="478"/>
          <ac:picMkLst>
            <pc:docMk/>
            <pc:sldMk cId="3817967438" sldId="299"/>
            <ac:picMk id="10" creationId="{588B031B-F0E3-01A2-0CD7-921184200D70}"/>
          </ac:picMkLst>
        </pc:picChg>
        <pc:picChg chg="del topLvl">
          <ac:chgData name="Juliette Mendras" userId="90b7b395-6562-40fd-baa5-5a3f1bff8b1a" providerId="ADAL" clId="{D017D8E5-70D6-41B3-A705-61DF2E20CA2A}" dt="2023-03-28T07:19:15.413" v="1380" actId="478"/>
          <ac:picMkLst>
            <pc:docMk/>
            <pc:sldMk cId="3817967438" sldId="299"/>
            <ac:picMk id="16" creationId="{2B5A3CDE-DFC1-FC48-8948-074A0728F10E}"/>
          </ac:picMkLst>
        </pc:picChg>
      </pc:sldChg>
      <pc:sldChg chg="addSp delSp modSp add del mod">
        <pc:chgData name="Juliette Mendras" userId="90b7b395-6562-40fd-baa5-5a3f1bff8b1a" providerId="ADAL" clId="{D017D8E5-70D6-41B3-A705-61DF2E20CA2A}" dt="2023-03-27T15:21:47.714" v="818" actId="478"/>
        <pc:sldMkLst>
          <pc:docMk/>
          <pc:sldMk cId="2698937391" sldId="300"/>
        </pc:sldMkLst>
        <pc:spChg chg="del">
          <ac:chgData name="Juliette Mendras" userId="90b7b395-6562-40fd-baa5-5a3f1bff8b1a" providerId="ADAL" clId="{D017D8E5-70D6-41B3-A705-61DF2E20CA2A}" dt="2023-03-27T15:21:47.714" v="818" actId="478"/>
          <ac:spMkLst>
            <pc:docMk/>
            <pc:sldMk cId="2698937391" sldId="300"/>
            <ac:spMk id="5" creationId="{847A0643-187B-BFA5-B564-E479D5073D80}"/>
          </ac:spMkLst>
        </pc:spChg>
        <pc:spChg chg="mod">
          <ac:chgData name="Juliette Mendras" userId="90b7b395-6562-40fd-baa5-5a3f1bff8b1a" providerId="ADAL" clId="{D017D8E5-70D6-41B3-A705-61DF2E20CA2A}" dt="2023-03-27T15:15:54.210" v="630" actId="1076"/>
          <ac:spMkLst>
            <pc:docMk/>
            <pc:sldMk cId="2698937391" sldId="300"/>
            <ac:spMk id="6" creationId="{30D87AEB-E52C-D466-7743-FE950C4918FA}"/>
          </ac:spMkLst>
        </pc:spChg>
        <pc:spChg chg="mod">
          <ac:chgData name="Juliette Mendras" userId="90b7b395-6562-40fd-baa5-5a3f1bff8b1a" providerId="ADAL" clId="{D017D8E5-70D6-41B3-A705-61DF2E20CA2A}" dt="2023-03-27T15:15:58.879" v="631" actId="1076"/>
          <ac:spMkLst>
            <pc:docMk/>
            <pc:sldMk cId="2698937391" sldId="300"/>
            <ac:spMk id="7" creationId="{CFAD329A-AF8C-2D4E-00C8-AEAEB93B3B30}"/>
          </ac:spMkLst>
        </pc:spChg>
        <pc:spChg chg="add del mod">
          <ac:chgData name="Juliette Mendras" userId="90b7b395-6562-40fd-baa5-5a3f1bff8b1a" providerId="ADAL" clId="{D017D8E5-70D6-41B3-A705-61DF2E20CA2A}" dt="2023-03-27T15:15:45.187" v="626" actId="478"/>
          <ac:spMkLst>
            <pc:docMk/>
            <pc:sldMk cId="2698937391" sldId="300"/>
            <ac:spMk id="10" creationId="{27D3F072-1CEA-164B-F1AF-EBFC29DEB3FC}"/>
          </ac:spMkLst>
        </pc:spChg>
        <pc:spChg chg="mod">
          <ac:chgData name="Juliette Mendras" userId="90b7b395-6562-40fd-baa5-5a3f1bff8b1a" providerId="ADAL" clId="{D017D8E5-70D6-41B3-A705-61DF2E20CA2A}" dt="2023-03-27T15:14:50.219" v="582" actId="20577"/>
          <ac:spMkLst>
            <pc:docMk/>
            <pc:sldMk cId="2698937391" sldId="300"/>
            <ac:spMk id="17" creationId="{5335EE7A-C937-4BDE-9F5D-60F8B4430FED}"/>
          </ac:spMkLst>
        </pc:spChg>
        <pc:spChg chg="del">
          <ac:chgData name="Juliette Mendras" userId="90b7b395-6562-40fd-baa5-5a3f1bff8b1a" providerId="ADAL" clId="{D017D8E5-70D6-41B3-A705-61DF2E20CA2A}" dt="2023-03-27T15:15:42.480" v="625" actId="478"/>
          <ac:spMkLst>
            <pc:docMk/>
            <pc:sldMk cId="2698937391" sldId="300"/>
            <ac:spMk id="32" creationId="{B528013D-FCBA-49BE-9C7F-CB6A6DDAA2E9}"/>
          </ac:spMkLst>
        </pc:spChg>
        <pc:picChg chg="del">
          <ac:chgData name="Juliette Mendras" userId="90b7b395-6562-40fd-baa5-5a3f1bff8b1a" providerId="ADAL" clId="{D017D8E5-70D6-41B3-A705-61DF2E20CA2A}" dt="2023-03-27T15:15:11.638" v="583" actId="478"/>
          <ac:picMkLst>
            <pc:docMk/>
            <pc:sldMk cId="2698937391" sldId="300"/>
            <ac:picMk id="3" creationId="{637590CF-EF38-F70C-8AB7-4F76E0DDCFF1}"/>
          </ac:picMkLst>
        </pc:picChg>
        <pc:picChg chg="add mod ord">
          <ac:chgData name="Juliette Mendras" userId="90b7b395-6562-40fd-baa5-5a3f1bff8b1a" providerId="ADAL" clId="{D017D8E5-70D6-41B3-A705-61DF2E20CA2A}" dt="2023-03-27T15:15:34.224" v="595" actId="171"/>
          <ac:picMkLst>
            <pc:docMk/>
            <pc:sldMk cId="2698937391" sldId="300"/>
            <ac:picMk id="8" creationId="{C3BCCE1A-7AFF-5976-966F-9BF0263F97C0}"/>
          </ac:picMkLst>
        </pc:picChg>
      </pc:sldChg>
      <pc:sldChg chg="addSp delSp modSp add del mod">
        <pc:chgData name="Juliette Mendras" userId="90b7b395-6562-40fd-baa5-5a3f1bff8b1a" providerId="ADAL" clId="{D017D8E5-70D6-41B3-A705-61DF2E20CA2A}" dt="2023-03-27T15:23:20.527" v="822" actId="478"/>
        <pc:sldMkLst>
          <pc:docMk/>
          <pc:sldMk cId="981185870" sldId="301"/>
        </pc:sldMkLst>
        <pc:spChg chg="del">
          <ac:chgData name="Juliette Mendras" userId="90b7b395-6562-40fd-baa5-5a3f1bff8b1a" providerId="ADAL" clId="{D017D8E5-70D6-41B3-A705-61DF2E20CA2A}" dt="2023-03-27T15:21:14.734" v="809" actId="21"/>
          <ac:spMkLst>
            <pc:docMk/>
            <pc:sldMk cId="981185870" sldId="301"/>
            <ac:spMk id="5" creationId="{847A0643-187B-BFA5-B564-E479D5073D80}"/>
          </ac:spMkLst>
        </pc:spChg>
        <pc:spChg chg="mod">
          <ac:chgData name="Juliette Mendras" userId="90b7b395-6562-40fd-baa5-5a3f1bff8b1a" providerId="ADAL" clId="{D017D8E5-70D6-41B3-A705-61DF2E20CA2A}" dt="2023-03-27T15:19:43.726" v="727" actId="1076"/>
          <ac:spMkLst>
            <pc:docMk/>
            <pc:sldMk cId="981185870" sldId="301"/>
            <ac:spMk id="6" creationId="{30D87AEB-E52C-D466-7743-FE950C4918FA}"/>
          </ac:spMkLst>
        </pc:spChg>
        <pc:spChg chg="mod">
          <ac:chgData name="Juliette Mendras" userId="90b7b395-6562-40fd-baa5-5a3f1bff8b1a" providerId="ADAL" clId="{D017D8E5-70D6-41B3-A705-61DF2E20CA2A}" dt="2023-03-27T15:20:01.940" v="755" actId="313"/>
          <ac:spMkLst>
            <pc:docMk/>
            <pc:sldMk cId="981185870" sldId="301"/>
            <ac:spMk id="7" creationId="{CFAD329A-AF8C-2D4E-00C8-AEAEB93B3B30}"/>
          </ac:spMkLst>
        </pc:spChg>
        <pc:spChg chg="add del mod">
          <ac:chgData name="Juliette Mendras" userId="90b7b395-6562-40fd-baa5-5a3f1bff8b1a" providerId="ADAL" clId="{D017D8E5-70D6-41B3-A705-61DF2E20CA2A}" dt="2023-03-27T15:23:20.527" v="822" actId="478"/>
          <ac:spMkLst>
            <pc:docMk/>
            <pc:sldMk cId="981185870" sldId="301"/>
            <ac:spMk id="12" creationId="{93FF120C-2987-38B3-9834-3D71E4DFB34C}"/>
          </ac:spMkLst>
        </pc:spChg>
        <pc:spChg chg="add del mod">
          <ac:chgData name="Juliette Mendras" userId="90b7b395-6562-40fd-baa5-5a3f1bff8b1a" providerId="ADAL" clId="{D017D8E5-70D6-41B3-A705-61DF2E20CA2A}" dt="2023-03-27T15:23:14.731" v="821" actId="478"/>
          <ac:spMkLst>
            <pc:docMk/>
            <pc:sldMk cId="981185870" sldId="301"/>
            <ac:spMk id="17" creationId="{5335EE7A-C937-4BDE-9F5D-60F8B4430FED}"/>
          </ac:spMkLst>
        </pc:spChg>
        <pc:spChg chg="del">
          <ac:chgData name="Juliette Mendras" userId="90b7b395-6562-40fd-baa5-5a3f1bff8b1a" providerId="ADAL" clId="{D017D8E5-70D6-41B3-A705-61DF2E20CA2A}" dt="2023-03-27T15:21:58.004" v="819" actId="478"/>
          <ac:spMkLst>
            <pc:docMk/>
            <pc:sldMk cId="981185870" sldId="301"/>
            <ac:spMk id="32" creationId="{B528013D-FCBA-49BE-9C7F-CB6A6DDAA2E9}"/>
          </ac:spMkLst>
        </pc:spChg>
        <pc:picChg chg="add mod ord">
          <ac:chgData name="Juliette Mendras" userId="90b7b395-6562-40fd-baa5-5a3f1bff8b1a" providerId="ADAL" clId="{D017D8E5-70D6-41B3-A705-61DF2E20CA2A}" dt="2023-03-27T15:19:38.722" v="726" actId="14100"/>
          <ac:picMkLst>
            <pc:docMk/>
            <pc:sldMk cId="981185870" sldId="301"/>
            <ac:picMk id="3" creationId="{9D9373E6-6902-F336-0C36-3A3706003D53}"/>
          </ac:picMkLst>
        </pc:picChg>
        <pc:picChg chg="del">
          <ac:chgData name="Juliette Mendras" userId="90b7b395-6562-40fd-baa5-5a3f1bff8b1a" providerId="ADAL" clId="{D017D8E5-70D6-41B3-A705-61DF2E20CA2A}" dt="2023-03-27T15:19:10.283" v="703" actId="478"/>
          <ac:picMkLst>
            <pc:docMk/>
            <pc:sldMk cId="981185870" sldId="301"/>
            <ac:picMk id="4" creationId="{52B745E9-CEA5-3787-A30C-6EDC80A8DD4C}"/>
          </ac:picMkLst>
        </pc:picChg>
      </pc:sldChg>
      <pc:sldChg chg="modSp add del mod">
        <pc:chgData name="Juliette Mendras" userId="90b7b395-6562-40fd-baa5-5a3f1bff8b1a" providerId="ADAL" clId="{D017D8E5-70D6-41B3-A705-61DF2E20CA2A}" dt="2023-03-27T15:32:08.493" v="1112" actId="20577"/>
        <pc:sldMkLst>
          <pc:docMk/>
          <pc:sldMk cId="3718931164" sldId="302"/>
        </pc:sldMkLst>
        <pc:spChg chg="mod">
          <ac:chgData name="Juliette Mendras" userId="90b7b395-6562-40fd-baa5-5a3f1bff8b1a" providerId="ADAL" clId="{D017D8E5-70D6-41B3-A705-61DF2E20CA2A}" dt="2023-03-27T15:32:08.493" v="1112" actId="20577"/>
          <ac:spMkLst>
            <pc:docMk/>
            <pc:sldMk cId="3718931164" sldId="302"/>
            <ac:spMk id="4" creationId="{5B42558C-85A3-E764-01DF-AD8867650105}"/>
          </ac:spMkLst>
        </pc:spChg>
      </pc:sldChg>
      <pc:sldChg chg="addSp delSp modSp mod">
        <pc:chgData name="Juliette Mendras" userId="90b7b395-6562-40fd-baa5-5a3f1bff8b1a" providerId="ADAL" clId="{D017D8E5-70D6-41B3-A705-61DF2E20CA2A}" dt="2023-03-27T15:21:41.606" v="817" actId="14100"/>
        <pc:sldMkLst>
          <pc:docMk/>
          <pc:sldMk cId="2533204013" sldId="303"/>
        </pc:sldMkLst>
        <pc:spChg chg="mod">
          <ac:chgData name="Juliette Mendras" userId="90b7b395-6562-40fd-baa5-5a3f1bff8b1a" providerId="ADAL" clId="{D017D8E5-70D6-41B3-A705-61DF2E20CA2A}" dt="2023-03-27T15:21:41.606" v="817" actId="14100"/>
          <ac:spMkLst>
            <pc:docMk/>
            <pc:sldMk cId="2533204013" sldId="303"/>
            <ac:spMk id="5" creationId="{847A0643-187B-BFA5-B564-E479D5073D80}"/>
          </ac:spMkLst>
        </pc:spChg>
        <pc:spChg chg="mod">
          <ac:chgData name="Juliette Mendras" userId="90b7b395-6562-40fd-baa5-5a3f1bff8b1a" providerId="ADAL" clId="{D017D8E5-70D6-41B3-A705-61DF2E20CA2A}" dt="2023-03-27T15:03:25.164" v="38" actId="1076"/>
          <ac:spMkLst>
            <pc:docMk/>
            <pc:sldMk cId="2533204013" sldId="303"/>
            <ac:spMk id="6" creationId="{30D87AEB-E52C-D466-7743-FE950C4918FA}"/>
          </ac:spMkLst>
        </pc:spChg>
        <pc:spChg chg="mod">
          <ac:chgData name="Juliette Mendras" userId="90b7b395-6562-40fd-baa5-5a3f1bff8b1a" providerId="ADAL" clId="{D017D8E5-70D6-41B3-A705-61DF2E20CA2A}" dt="2023-03-27T15:03:30.811" v="50" actId="20577"/>
          <ac:spMkLst>
            <pc:docMk/>
            <pc:sldMk cId="2533204013" sldId="303"/>
            <ac:spMk id="7" creationId="{CFAD329A-AF8C-2D4E-00C8-AEAEB93B3B30}"/>
          </ac:spMkLst>
        </pc:spChg>
        <pc:spChg chg="mod">
          <ac:chgData name="Juliette Mendras" userId="90b7b395-6562-40fd-baa5-5a3f1bff8b1a" providerId="ADAL" clId="{D017D8E5-70D6-41B3-A705-61DF2E20CA2A}" dt="2023-03-27T15:10:04.684" v="368" actId="20577"/>
          <ac:spMkLst>
            <pc:docMk/>
            <pc:sldMk cId="2533204013" sldId="303"/>
            <ac:spMk id="17" creationId="{5335EE7A-C937-4BDE-9F5D-60F8B4430FED}"/>
          </ac:spMkLst>
        </pc:spChg>
        <pc:picChg chg="del">
          <ac:chgData name="Juliette Mendras" userId="90b7b395-6562-40fd-baa5-5a3f1bff8b1a" providerId="ADAL" clId="{D017D8E5-70D6-41B3-A705-61DF2E20CA2A}" dt="2023-03-27T15:03:07.793" v="28" actId="478"/>
          <ac:picMkLst>
            <pc:docMk/>
            <pc:sldMk cId="2533204013" sldId="303"/>
            <ac:picMk id="9" creationId="{E052C22A-5FB0-41EA-0A21-CB2C9B4F0B31}"/>
          </ac:picMkLst>
        </pc:picChg>
        <pc:picChg chg="add mod ord">
          <ac:chgData name="Juliette Mendras" userId="90b7b395-6562-40fd-baa5-5a3f1bff8b1a" providerId="ADAL" clId="{D017D8E5-70D6-41B3-A705-61DF2E20CA2A}" dt="2023-03-27T15:03:14.547" v="34" actId="171"/>
          <ac:picMkLst>
            <pc:docMk/>
            <pc:sldMk cId="2533204013" sldId="303"/>
            <ac:picMk id="11" creationId="{302A2842-88BD-6F92-FF06-54E6B1C4F5D9}"/>
          </ac:picMkLst>
        </pc:picChg>
      </pc:sldChg>
      <pc:sldChg chg="add del">
        <pc:chgData name="Juliette Mendras" userId="90b7b395-6562-40fd-baa5-5a3f1bff8b1a" providerId="ADAL" clId="{D017D8E5-70D6-41B3-A705-61DF2E20CA2A}" dt="2023-03-28T07:19:17.541" v="1381" actId="47"/>
        <pc:sldMkLst>
          <pc:docMk/>
          <pc:sldMk cId="1921890928" sldId="304"/>
        </pc:sldMkLst>
      </pc:sldChg>
      <pc:sldChg chg="modSp add mod">
        <pc:chgData name="Juliette Mendras" userId="90b7b395-6562-40fd-baa5-5a3f1bff8b1a" providerId="ADAL" clId="{D017D8E5-70D6-41B3-A705-61DF2E20CA2A}" dt="2023-03-27T15:01:38.102" v="16" actId="20577"/>
        <pc:sldMkLst>
          <pc:docMk/>
          <pc:sldMk cId="829802009" sldId="305"/>
        </pc:sldMkLst>
        <pc:spChg chg="mod">
          <ac:chgData name="Juliette Mendras" userId="90b7b395-6562-40fd-baa5-5a3f1bff8b1a" providerId="ADAL" clId="{D017D8E5-70D6-41B3-A705-61DF2E20CA2A}" dt="2023-03-27T15:01:38.102" v="16" actId="20577"/>
          <ac:spMkLst>
            <pc:docMk/>
            <pc:sldMk cId="829802009" sldId="305"/>
            <ac:spMk id="14" creationId="{4D658C7E-4B01-4FBC-AFF0-C44721FF551F}"/>
          </ac:spMkLst>
        </pc:spChg>
      </pc:sldChg>
      <pc:sldChg chg="addSp delSp modSp add mod ord">
        <pc:chgData name="Juliette Mendras" userId="90b7b395-6562-40fd-baa5-5a3f1bff8b1a" providerId="ADAL" clId="{D017D8E5-70D6-41B3-A705-61DF2E20CA2A}" dt="2023-03-27T15:28:37.281" v="918" actId="313"/>
        <pc:sldMkLst>
          <pc:docMk/>
          <pc:sldMk cId="2424094709" sldId="306"/>
        </pc:sldMkLst>
        <pc:spChg chg="mod">
          <ac:chgData name="Juliette Mendras" userId="90b7b395-6562-40fd-baa5-5a3f1bff8b1a" providerId="ADAL" clId="{D017D8E5-70D6-41B3-A705-61DF2E20CA2A}" dt="2023-03-27T15:28:37.281" v="918" actId="313"/>
          <ac:spMkLst>
            <pc:docMk/>
            <pc:sldMk cId="2424094709" sldId="306"/>
            <ac:spMk id="4" creationId="{5B42558C-85A3-E764-01DF-AD8867650105}"/>
          </ac:spMkLst>
        </pc:spChg>
        <pc:spChg chg="mod">
          <ac:chgData name="Juliette Mendras" userId="90b7b395-6562-40fd-baa5-5a3f1bff8b1a" providerId="ADAL" clId="{D017D8E5-70D6-41B3-A705-61DF2E20CA2A}" dt="2023-03-27T15:24:35.390" v="917" actId="1076"/>
          <ac:spMkLst>
            <pc:docMk/>
            <pc:sldMk cId="2424094709" sldId="306"/>
            <ac:spMk id="25" creationId="{F80BE4DF-8D71-77A0-7B5A-E550EA3B7EA7}"/>
          </ac:spMkLst>
        </pc:spChg>
        <pc:spChg chg="del">
          <ac:chgData name="Juliette Mendras" userId="90b7b395-6562-40fd-baa5-5a3f1bff8b1a" providerId="ADAL" clId="{D017D8E5-70D6-41B3-A705-61DF2E20CA2A}" dt="2023-03-27T15:24:26.954" v="915" actId="478"/>
          <ac:spMkLst>
            <pc:docMk/>
            <pc:sldMk cId="2424094709" sldId="306"/>
            <ac:spMk id="48" creationId="{A367F8CF-3527-C1CD-1B08-D36BB2AA2351}"/>
          </ac:spMkLst>
        </pc:spChg>
        <pc:grpChg chg="add del">
          <ac:chgData name="Juliette Mendras" userId="90b7b395-6562-40fd-baa5-5a3f1bff8b1a" providerId="ADAL" clId="{D017D8E5-70D6-41B3-A705-61DF2E20CA2A}" dt="2023-03-27T15:23:37.435" v="877" actId="478"/>
          <ac:grpSpMkLst>
            <pc:docMk/>
            <pc:sldMk cId="2424094709" sldId="306"/>
            <ac:grpSpMk id="14" creationId="{007DA8D1-0BFB-10F3-5692-7A58A79732FA}"/>
          </ac:grpSpMkLst>
        </pc:grpChg>
        <pc:picChg chg="del">
          <ac:chgData name="Juliette Mendras" userId="90b7b395-6562-40fd-baa5-5a3f1bff8b1a" providerId="ADAL" clId="{D017D8E5-70D6-41B3-A705-61DF2E20CA2A}" dt="2023-03-27T15:23:38.695" v="878" actId="478"/>
          <ac:picMkLst>
            <pc:docMk/>
            <pc:sldMk cId="2424094709" sldId="306"/>
            <ac:picMk id="3" creationId="{5E8C8271-A3A3-F4C1-5F4A-B4ABDF1A76BB}"/>
          </ac:picMkLst>
        </pc:picChg>
        <pc:picChg chg="add mod ord">
          <ac:chgData name="Juliette Mendras" userId="90b7b395-6562-40fd-baa5-5a3f1bff8b1a" providerId="ADAL" clId="{D017D8E5-70D6-41B3-A705-61DF2E20CA2A}" dt="2023-03-27T15:24:11.870" v="886" actId="1076"/>
          <ac:picMkLst>
            <pc:docMk/>
            <pc:sldMk cId="2424094709" sldId="306"/>
            <ac:picMk id="5" creationId="{CCE97146-8816-BADF-2285-FB4172473BDE}"/>
          </ac:picMkLst>
        </pc:picChg>
        <pc:cxnChg chg="del mod">
          <ac:chgData name="Juliette Mendras" userId="90b7b395-6562-40fd-baa5-5a3f1bff8b1a" providerId="ADAL" clId="{D017D8E5-70D6-41B3-A705-61DF2E20CA2A}" dt="2023-03-27T15:24:25.780" v="914" actId="478"/>
          <ac:cxnSpMkLst>
            <pc:docMk/>
            <pc:sldMk cId="2424094709" sldId="306"/>
            <ac:cxnSpMk id="19" creationId="{B3086287-2B42-D6CD-CB9B-6CF4CB898F39}"/>
          </ac:cxnSpMkLst>
        </pc:cxnChg>
        <pc:cxnChg chg="mod">
          <ac:chgData name="Juliette Mendras" userId="90b7b395-6562-40fd-baa5-5a3f1bff8b1a" providerId="ADAL" clId="{D017D8E5-70D6-41B3-A705-61DF2E20CA2A}" dt="2023-03-27T15:24:31.994" v="916" actId="1076"/>
          <ac:cxnSpMkLst>
            <pc:docMk/>
            <pc:sldMk cId="2424094709" sldId="306"/>
            <ac:cxnSpMk id="20" creationId="{70512C4A-B827-4203-D75C-FCD23A9FF050}"/>
          </ac:cxnSpMkLst>
        </pc:cxnChg>
        <pc:cxnChg chg="mod">
          <ac:chgData name="Juliette Mendras" userId="90b7b395-6562-40fd-baa5-5a3f1bff8b1a" providerId="ADAL" clId="{D017D8E5-70D6-41B3-A705-61DF2E20CA2A}" dt="2023-03-27T15:24:17.556" v="900" actId="1038"/>
          <ac:cxnSpMkLst>
            <pc:docMk/>
            <pc:sldMk cId="2424094709" sldId="306"/>
            <ac:cxnSpMk id="40" creationId="{F271F0B9-73E1-4A7C-EE57-6C806253791D}"/>
          </ac:cxnSpMkLst>
        </pc:cxnChg>
        <pc:cxnChg chg="mod">
          <ac:chgData name="Juliette Mendras" userId="90b7b395-6562-40fd-baa5-5a3f1bff8b1a" providerId="ADAL" clId="{D017D8E5-70D6-41B3-A705-61DF2E20CA2A}" dt="2023-03-27T15:24:15.596" v="893" actId="1038"/>
          <ac:cxnSpMkLst>
            <pc:docMk/>
            <pc:sldMk cId="2424094709" sldId="306"/>
            <ac:cxnSpMk id="43" creationId="{2B6AD0C2-DD35-EB76-0CD1-DC88A39B728D}"/>
          </ac:cxnSpMkLst>
        </pc:cxnChg>
      </pc:sldChg>
      <pc:sldChg chg="addSp delSp modSp add mod ord">
        <pc:chgData name="Juliette Mendras" userId="90b7b395-6562-40fd-baa5-5a3f1bff8b1a" providerId="ADAL" clId="{D017D8E5-70D6-41B3-A705-61DF2E20CA2A}" dt="2023-03-27T15:32:46.789" v="1123" actId="20577"/>
        <pc:sldMkLst>
          <pc:docMk/>
          <pc:sldMk cId="4090225721" sldId="307"/>
        </pc:sldMkLst>
        <pc:spChg chg="del mod">
          <ac:chgData name="Juliette Mendras" userId="90b7b395-6562-40fd-baa5-5a3f1bff8b1a" providerId="ADAL" clId="{D017D8E5-70D6-41B3-A705-61DF2E20CA2A}" dt="2023-03-27T15:30:22.437" v="938" actId="478"/>
          <ac:spMkLst>
            <pc:docMk/>
            <pc:sldMk cId="4090225721" sldId="307"/>
            <ac:spMk id="6" creationId="{30D87AEB-E52C-D466-7743-FE950C4918FA}"/>
          </ac:spMkLst>
        </pc:spChg>
        <pc:spChg chg="mod">
          <ac:chgData name="Juliette Mendras" userId="90b7b395-6562-40fd-baa5-5a3f1bff8b1a" providerId="ADAL" clId="{D017D8E5-70D6-41B3-A705-61DF2E20CA2A}" dt="2023-03-27T15:30:52.858" v="1028" actId="1076"/>
          <ac:spMkLst>
            <pc:docMk/>
            <pc:sldMk cId="4090225721" sldId="307"/>
            <ac:spMk id="7" creationId="{CFAD329A-AF8C-2D4E-00C8-AEAEB93B3B30}"/>
          </ac:spMkLst>
        </pc:spChg>
        <pc:spChg chg="add mod">
          <ac:chgData name="Juliette Mendras" userId="90b7b395-6562-40fd-baa5-5a3f1bff8b1a" providerId="ADAL" clId="{D017D8E5-70D6-41B3-A705-61DF2E20CA2A}" dt="2023-03-27T15:31:47.038" v="1055" actId="6549"/>
          <ac:spMkLst>
            <pc:docMk/>
            <pc:sldMk cId="4090225721" sldId="307"/>
            <ac:spMk id="14" creationId="{D21DFB6D-75A1-2D2B-CFCE-871DC0839DBF}"/>
          </ac:spMkLst>
        </pc:spChg>
        <pc:spChg chg="add mod">
          <ac:chgData name="Juliette Mendras" userId="90b7b395-6562-40fd-baa5-5a3f1bff8b1a" providerId="ADAL" clId="{D017D8E5-70D6-41B3-A705-61DF2E20CA2A}" dt="2023-03-27T15:31:41.378" v="1038" actId="1076"/>
          <ac:spMkLst>
            <pc:docMk/>
            <pc:sldMk cId="4090225721" sldId="307"/>
            <ac:spMk id="15" creationId="{09FD6D2B-A98D-F074-CF84-7CE4744A9A0F}"/>
          </ac:spMkLst>
        </pc:spChg>
        <pc:spChg chg="mod">
          <ac:chgData name="Juliette Mendras" userId="90b7b395-6562-40fd-baa5-5a3f1bff8b1a" providerId="ADAL" clId="{D017D8E5-70D6-41B3-A705-61DF2E20CA2A}" dt="2023-03-27T15:32:46.789" v="1123" actId="20577"/>
          <ac:spMkLst>
            <pc:docMk/>
            <pc:sldMk cId="4090225721" sldId="307"/>
            <ac:spMk id="17" creationId="{5335EE7A-C937-4BDE-9F5D-60F8B4430FED}"/>
          </ac:spMkLst>
        </pc:spChg>
        <pc:picChg chg="del">
          <ac:chgData name="Juliette Mendras" userId="90b7b395-6562-40fd-baa5-5a3f1bff8b1a" providerId="ADAL" clId="{D017D8E5-70D6-41B3-A705-61DF2E20CA2A}" dt="2023-03-27T15:29:54.620" v="922" actId="478"/>
          <ac:picMkLst>
            <pc:docMk/>
            <pc:sldMk cId="4090225721" sldId="307"/>
            <ac:picMk id="3" creationId="{9D9373E6-6902-F336-0C36-3A3706003D53}"/>
          </ac:picMkLst>
        </pc:picChg>
        <pc:picChg chg="add mod ord">
          <ac:chgData name="Juliette Mendras" userId="90b7b395-6562-40fd-baa5-5a3f1bff8b1a" providerId="ADAL" clId="{D017D8E5-70D6-41B3-A705-61DF2E20CA2A}" dt="2023-03-27T15:30:18.737" v="936" actId="171"/>
          <ac:picMkLst>
            <pc:docMk/>
            <pc:sldMk cId="4090225721" sldId="307"/>
            <ac:picMk id="4" creationId="{BA723782-B625-4ECB-EE62-D3C77328D97E}"/>
          </ac:picMkLst>
        </pc:picChg>
        <pc:cxnChg chg="add mod">
          <ac:chgData name="Juliette Mendras" userId="90b7b395-6562-40fd-baa5-5a3f1bff8b1a" providerId="ADAL" clId="{D017D8E5-70D6-41B3-A705-61DF2E20CA2A}" dt="2023-03-27T15:31:13.493" v="1035" actId="14100"/>
          <ac:cxnSpMkLst>
            <pc:docMk/>
            <pc:sldMk cId="4090225721" sldId="307"/>
            <ac:cxnSpMk id="11" creationId="{B3C2092F-4233-9ABA-B3BB-C4106EEB7C07}"/>
          </ac:cxnSpMkLst>
        </pc:cxnChg>
      </pc:sldChg>
      <pc:sldChg chg="delSp modSp add mod ord">
        <pc:chgData name="Juliette Mendras" userId="90b7b395-6562-40fd-baa5-5a3f1bff8b1a" providerId="ADAL" clId="{D017D8E5-70D6-41B3-A705-61DF2E20CA2A}" dt="2023-03-28T07:16:23.006" v="1182" actId="20577"/>
        <pc:sldMkLst>
          <pc:docMk/>
          <pc:sldMk cId="3304738194" sldId="308"/>
        </pc:sldMkLst>
        <pc:spChg chg="del">
          <ac:chgData name="Juliette Mendras" userId="90b7b395-6562-40fd-baa5-5a3f1bff8b1a" providerId="ADAL" clId="{D017D8E5-70D6-41B3-A705-61DF2E20CA2A}" dt="2023-03-28T07:15:49.345" v="1148" actId="478"/>
          <ac:spMkLst>
            <pc:docMk/>
            <pc:sldMk cId="3304738194" sldId="308"/>
            <ac:spMk id="7" creationId="{CFAD329A-AF8C-2D4E-00C8-AEAEB93B3B30}"/>
          </ac:spMkLst>
        </pc:spChg>
        <pc:spChg chg="mod">
          <ac:chgData name="Juliette Mendras" userId="90b7b395-6562-40fd-baa5-5a3f1bff8b1a" providerId="ADAL" clId="{D017D8E5-70D6-41B3-A705-61DF2E20CA2A}" dt="2023-03-28T07:16:23.006" v="1182" actId="20577"/>
          <ac:spMkLst>
            <pc:docMk/>
            <pc:sldMk cId="3304738194" sldId="308"/>
            <ac:spMk id="14" creationId="{D21DFB6D-75A1-2D2B-CFCE-871DC0839DBF}"/>
          </ac:spMkLst>
        </pc:spChg>
        <pc:spChg chg="mod">
          <ac:chgData name="Juliette Mendras" userId="90b7b395-6562-40fd-baa5-5a3f1bff8b1a" providerId="ADAL" clId="{D017D8E5-70D6-41B3-A705-61DF2E20CA2A}" dt="2023-03-28T07:16:03.957" v="1154" actId="1076"/>
          <ac:spMkLst>
            <pc:docMk/>
            <pc:sldMk cId="3304738194" sldId="308"/>
            <ac:spMk id="15" creationId="{09FD6D2B-A98D-F074-CF84-7CE4744A9A0F}"/>
          </ac:spMkLst>
        </pc:spChg>
        <pc:spChg chg="mod">
          <ac:chgData name="Juliette Mendras" userId="90b7b395-6562-40fd-baa5-5a3f1bff8b1a" providerId="ADAL" clId="{D017D8E5-70D6-41B3-A705-61DF2E20CA2A}" dt="2023-03-27T15:32:59.870" v="1147" actId="20577"/>
          <ac:spMkLst>
            <pc:docMk/>
            <pc:sldMk cId="3304738194" sldId="308"/>
            <ac:spMk id="17" creationId="{5335EE7A-C937-4BDE-9F5D-60F8B4430FED}"/>
          </ac:spMkLst>
        </pc:spChg>
        <pc:cxnChg chg="del mod">
          <ac:chgData name="Juliette Mendras" userId="90b7b395-6562-40fd-baa5-5a3f1bff8b1a" providerId="ADAL" clId="{D017D8E5-70D6-41B3-A705-61DF2E20CA2A}" dt="2023-03-28T07:15:50.651" v="1149" actId="478"/>
          <ac:cxnSpMkLst>
            <pc:docMk/>
            <pc:sldMk cId="3304738194" sldId="308"/>
            <ac:cxnSpMk id="11" creationId="{B3C2092F-4233-9ABA-B3BB-C4106EEB7C07}"/>
          </ac:cxnSpMkLst>
        </pc:cxnChg>
      </pc:sldChg>
      <pc:sldChg chg="addSp delSp modSp add mod ord">
        <pc:chgData name="Juliette Mendras" userId="90b7b395-6562-40fd-baa5-5a3f1bff8b1a" providerId="ADAL" clId="{D017D8E5-70D6-41B3-A705-61DF2E20CA2A}" dt="2023-03-28T07:18:15.962" v="1363" actId="20577"/>
        <pc:sldMkLst>
          <pc:docMk/>
          <pc:sldMk cId="3168288256" sldId="309"/>
        </pc:sldMkLst>
        <pc:spChg chg="mod">
          <ac:chgData name="Juliette Mendras" userId="90b7b395-6562-40fd-baa5-5a3f1bff8b1a" providerId="ADAL" clId="{D017D8E5-70D6-41B3-A705-61DF2E20CA2A}" dt="2023-03-28T07:16:48.970" v="1227" actId="20577"/>
          <ac:spMkLst>
            <pc:docMk/>
            <pc:sldMk cId="3168288256" sldId="309"/>
            <ac:spMk id="4" creationId="{5B42558C-85A3-E764-01DF-AD8867650105}"/>
          </ac:spMkLst>
        </pc:spChg>
        <pc:spChg chg="mod">
          <ac:chgData name="Juliette Mendras" userId="90b7b395-6562-40fd-baa5-5a3f1bff8b1a" providerId="ADAL" clId="{D017D8E5-70D6-41B3-A705-61DF2E20CA2A}" dt="2023-03-28T07:17:50.315" v="1297" actId="20577"/>
          <ac:spMkLst>
            <pc:docMk/>
            <pc:sldMk cId="3168288256" sldId="309"/>
            <ac:spMk id="9" creationId="{D6BDAF48-3BFE-90A3-0E6F-275730A77748}"/>
          </ac:spMkLst>
        </pc:spChg>
        <pc:spChg chg="mod">
          <ac:chgData name="Juliette Mendras" userId="90b7b395-6562-40fd-baa5-5a3f1bff8b1a" providerId="ADAL" clId="{D017D8E5-70D6-41B3-A705-61DF2E20CA2A}" dt="2023-03-28T07:18:15.962" v="1363" actId="20577"/>
          <ac:spMkLst>
            <pc:docMk/>
            <pc:sldMk cId="3168288256" sldId="309"/>
            <ac:spMk id="25" creationId="{F80BE4DF-8D71-77A0-7B5A-E550EA3B7EA7}"/>
          </ac:spMkLst>
        </pc:spChg>
        <pc:spChg chg="mod">
          <ac:chgData name="Juliette Mendras" userId="90b7b395-6562-40fd-baa5-5a3f1bff8b1a" providerId="ADAL" clId="{D017D8E5-70D6-41B3-A705-61DF2E20CA2A}" dt="2023-03-28T07:17:44.408" v="1281" actId="20577"/>
          <ac:spMkLst>
            <pc:docMk/>
            <pc:sldMk cId="3168288256" sldId="309"/>
            <ac:spMk id="44" creationId="{06123C3A-9B41-E24F-CD44-2926A8A29216}"/>
          </ac:spMkLst>
        </pc:spChg>
        <pc:spChg chg="del">
          <ac:chgData name="Juliette Mendras" userId="90b7b395-6562-40fd-baa5-5a3f1bff8b1a" providerId="ADAL" clId="{D017D8E5-70D6-41B3-A705-61DF2E20CA2A}" dt="2023-03-28T07:17:31.323" v="1263" actId="478"/>
          <ac:spMkLst>
            <pc:docMk/>
            <pc:sldMk cId="3168288256" sldId="309"/>
            <ac:spMk id="48" creationId="{A367F8CF-3527-C1CD-1B08-D36BB2AA2351}"/>
          </ac:spMkLst>
        </pc:spChg>
        <pc:picChg chg="del">
          <ac:chgData name="Juliette Mendras" userId="90b7b395-6562-40fd-baa5-5a3f1bff8b1a" providerId="ADAL" clId="{D017D8E5-70D6-41B3-A705-61DF2E20CA2A}" dt="2023-03-28T07:17:07.025" v="1229" actId="478"/>
          <ac:picMkLst>
            <pc:docMk/>
            <pc:sldMk cId="3168288256" sldId="309"/>
            <ac:picMk id="3" creationId="{5E8C8271-A3A3-F4C1-5F4A-B4ABDF1A76BB}"/>
          </ac:picMkLst>
        </pc:picChg>
        <pc:picChg chg="add mod ord">
          <ac:chgData name="Juliette Mendras" userId="90b7b395-6562-40fd-baa5-5a3f1bff8b1a" providerId="ADAL" clId="{D017D8E5-70D6-41B3-A705-61DF2E20CA2A}" dt="2023-03-28T07:17:20.934" v="1258" actId="171"/>
          <ac:picMkLst>
            <pc:docMk/>
            <pc:sldMk cId="3168288256" sldId="309"/>
            <ac:picMk id="5" creationId="{ACE01D1E-92C8-9A2B-8519-86046A25DF30}"/>
          </ac:picMkLst>
        </pc:picChg>
        <pc:cxnChg chg="add mod">
          <ac:chgData name="Juliette Mendras" userId="90b7b395-6562-40fd-baa5-5a3f1bff8b1a" providerId="ADAL" clId="{D017D8E5-70D6-41B3-A705-61DF2E20CA2A}" dt="2023-03-28T07:17:29.350" v="1262" actId="1076"/>
          <ac:cxnSpMkLst>
            <pc:docMk/>
            <pc:sldMk cId="3168288256" sldId="309"/>
            <ac:cxnSpMk id="6" creationId="{EC5F8CBB-2A9A-9188-5DD9-3350F4235AAE}"/>
          </ac:cxnSpMkLst>
        </pc:cxnChg>
        <pc:cxnChg chg="del">
          <ac:chgData name="Juliette Mendras" userId="90b7b395-6562-40fd-baa5-5a3f1bff8b1a" providerId="ADAL" clId="{D017D8E5-70D6-41B3-A705-61DF2E20CA2A}" dt="2023-03-28T07:17:25.146" v="1260" actId="478"/>
          <ac:cxnSpMkLst>
            <pc:docMk/>
            <pc:sldMk cId="3168288256" sldId="309"/>
            <ac:cxnSpMk id="19" creationId="{B3086287-2B42-D6CD-CB9B-6CF4CB898F39}"/>
          </ac:cxnSpMkLst>
        </pc:cxnChg>
        <pc:cxnChg chg="del">
          <ac:chgData name="Juliette Mendras" userId="90b7b395-6562-40fd-baa5-5a3f1bff8b1a" providerId="ADAL" clId="{D017D8E5-70D6-41B3-A705-61DF2E20CA2A}" dt="2023-03-28T07:17:23.764" v="1259" actId="478"/>
          <ac:cxnSpMkLst>
            <pc:docMk/>
            <pc:sldMk cId="3168288256" sldId="309"/>
            <ac:cxnSpMk id="20" creationId="{70512C4A-B827-4203-D75C-FCD23A9FF050}"/>
          </ac:cxnSpMkLst>
        </pc:cxnChg>
      </pc:sldChg>
    </pc:docChg>
  </pc:docChgLst>
  <pc:docChgLst>
    <pc:chgData name="sarah.librere@ct-ipc.com" userId="S::urn:spo:guest#sarah.librere@ct-ipc.com::" providerId="AD" clId="Web-{B186DB6A-D86A-9F4D-7E37-1892F84BBE0B}"/>
    <pc:docChg chg="addSld delSld modSld">
      <pc:chgData name="sarah.librere@ct-ipc.com" userId="S::urn:spo:guest#sarah.librere@ct-ipc.com::" providerId="AD" clId="Web-{B186DB6A-D86A-9F4D-7E37-1892F84BBE0B}" dt="2024-01-10T10:44:25.521" v="147" actId="1076"/>
      <pc:docMkLst>
        <pc:docMk/>
      </pc:docMkLst>
      <pc:sldChg chg="addSp delSp modSp">
        <pc:chgData name="sarah.librere@ct-ipc.com" userId="S::urn:spo:guest#sarah.librere@ct-ipc.com::" providerId="AD" clId="Web-{B186DB6A-D86A-9F4D-7E37-1892F84BBE0B}" dt="2024-01-10T10:34:12.541" v="71"/>
        <pc:sldMkLst>
          <pc:docMk/>
          <pc:sldMk cId="2698937391" sldId="300"/>
        </pc:sldMkLst>
        <pc:spChg chg="ord">
          <ac:chgData name="sarah.librere@ct-ipc.com" userId="S::urn:spo:guest#sarah.librere@ct-ipc.com::" providerId="AD" clId="Web-{B186DB6A-D86A-9F4D-7E37-1892F84BBE0B}" dt="2024-01-10T10:31:27.034" v="36"/>
          <ac:spMkLst>
            <pc:docMk/>
            <pc:sldMk cId="2698937391" sldId="300"/>
            <ac:spMk id="6" creationId="{30D87AEB-E52C-D466-7743-FE950C4918FA}"/>
          </ac:spMkLst>
        </pc:spChg>
        <pc:spChg chg="mod">
          <ac:chgData name="sarah.librere@ct-ipc.com" userId="S::urn:spo:guest#sarah.librere@ct-ipc.com::" providerId="AD" clId="Web-{B186DB6A-D86A-9F4D-7E37-1892F84BBE0B}" dt="2024-01-10T10:33:53.150" v="68" actId="1076"/>
          <ac:spMkLst>
            <pc:docMk/>
            <pc:sldMk cId="2698937391" sldId="300"/>
            <ac:spMk id="7" creationId="{CFAD329A-AF8C-2D4E-00C8-AEAEB93B3B30}"/>
          </ac:spMkLst>
        </pc:spChg>
        <pc:spChg chg="add ord">
          <ac:chgData name="sarah.librere@ct-ipc.com" userId="S::urn:spo:guest#sarah.librere@ct-ipc.com::" providerId="AD" clId="Web-{B186DB6A-D86A-9F4D-7E37-1892F84BBE0B}" dt="2024-01-10T10:33:55.634" v="69"/>
          <ac:spMkLst>
            <pc:docMk/>
            <pc:sldMk cId="2698937391" sldId="300"/>
            <ac:spMk id="9" creationId="{D158E74E-B3AA-47F6-F4EA-19FD63BAEB53}"/>
          </ac:spMkLst>
        </pc:spChg>
        <pc:spChg chg="add ord">
          <ac:chgData name="sarah.librere@ct-ipc.com" userId="S::urn:spo:guest#sarah.librere@ct-ipc.com::" providerId="AD" clId="Web-{B186DB6A-D86A-9F4D-7E37-1892F84BBE0B}" dt="2024-01-10T10:34:01.119" v="70"/>
          <ac:spMkLst>
            <pc:docMk/>
            <pc:sldMk cId="2698937391" sldId="300"/>
            <ac:spMk id="11" creationId="{CADB3B58-C4A3-9509-1094-BDDA5D147AB0}"/>
          </ac:spMkLst>
        </pc:spChg>
        <pc:spChg chg="add mod">
          <ac:chgData name="sarah.librere@ct-ipc.com" userId="S::urn:spo:guest#sarah.librere@ct-ipc.com::" providerId="AD" clId="Web-{B186DB6A-D86A-9F4D-7E37-1892F84BBE0B}" dt="2024-01-10T10:33:46.556" v="66" actId="688"/>
          <ac:spMkLst>
            <pc:docMk/>
            <pc:sldMk cId="2698937391" sldId="300"/>
            <ac:spMk id="14" creationId="{36C81976-6702-46EE-12A8-5DEB35ED9071}"/>
          </ac:spMkLst>
        </pc:spChg>
        <pc:spChg chg="add del">
          <ac:chgData name="sarah.librere@ct-ipc.com" userId="S::urn:spo:guest#sarah.librere@ct-ipc.com::" providerId="AD" clId="Web-{B186DB6A-D86A-9F4D-7E37-1892F84BBE0B}" dt="2024-01-10T10:32:36.256" v="57"/>
          <ac:spMkLst>
            <pc:docMk/>
            <pc:sldMk cId="2698937391" sldId="300"/>
            <ac:spMk id="16" creationId="{16DF52E2-C5E4-87AD-B471-A2B3324E9082}"/>
          </ac:spMkLst>
        </pc:spChg>
        <pc:spChg chg="add mod ord">
          <ac:chgData name="sarah.librere@ct-ipc.com" userId="S::urn:spo:guest#sarah.librere@ct-ipc.com::" providerId="AD" clId="Web-{B186DB6A-D86A-9F4D-7E37-1892F84BBE0B}" dt="2024-01-10T10:34:12.541" v="71"/>
          <ac:spMkLst>
            <pc:docMk/>
            <pc:sldMk cId="2698937391" sldId="300"/>
            <ac:spMk id="18" creationId="{8ED4961E-C3C3-939D-F594-E021548D740E}"/>
          </ac:spMkLst>
        </pc:spChg>
        <pc:picChg chg="del">
          <ac:chgData name="sarah.librere@ct-ipc.com" userId="S::urn:spo:guest#sarah.librere@ct-ipc.com::" providerId="AD" clId="Web-{B186DB6A-D86A-9F4D-7E37-1892F84BBE0B}" dt="2024-01-10T10:31:15.721" v="32"/>
          <ac:picMkLst>
            <pc:docMk/>
            <pc:sldMk cId="2698937391" sldId="300"/>
            <ac:picMk id="3" creationId="{901FD66E-7738-001F-F40A-8F6FF31AE064}"/>
          </ac:picMkLst>
        </pc:picChg>
        <pc:picChg chg="ord">
          <ac:chgData name="sarah.librere@ct-ipc.com" userId="S::urn:spo:guest#sarah.librere@ct-ipc.com::" providerId="AD" clId="Web-{B186DB6A-D86A-9F4D-7E37-1892F84BBE0B}" dt="2024-01-10T10:31:37.425" v="38"/>
          <ac:picMkLst>
            <pc:docMk/>
            <pc:sldMk cId="2698937391" sldId="300"/>
            <ac:picMk id="4" creationId="{BC5C1739-3217-E0E7-C36A-D64AD9ED9210}"/>
          </ac:picMkLst>
        </pc:picChg>
        <pc:picChg chg="add ord">
          <ac:chgData name="sarah.librere@ct-ipc.com" userId="S::urn:spo:guest#sarah.librere@ct-ipc.com::" providerId="AD" clId="Web-{B186DB6A-D86A-9F4D-7E37-1892F84BBE0B}" dt="2024-01-10T10:31:48.019" v="40"/>
          <ac:picMkLst>
            <pc:docMk/>
            <pc:sldMk cId="2698937391" sldId="300"/>
            <ac:picMk id="5" creationId="{C38737F4-16F3-F10D-8739-A86F329C86A0}"/>
          </ac:picMkLst>
        </pc:picChg>
      </pc:sldChg>
      <pc:sldChg chg="addSp delSp modSp">
        <pc:chgData name="sarah.librere@ct-ipc.com" userId="S::urn:spo:guest#sarah.librere@ct-ipc.com::" providerId="AD" clId="Web-{B186DB6A-D86A-9F4D-7E37-1892F84BBE0B}" dt="2024-01-10T10:33:27.758" v="63" actId="1076"/>
        <pc:sldMkLst>
          <pc:docMk/>
          <pc:sldMk cId="981185870" sldId="301"/>
        </pc:sldMkLst>
        <pc:spChg chg="del">
          <ac:chgData name="sarah.librere@ct-ipc.com" userId="S::urn:spo:guest#sarah.librere@ct-ipc.com::" providerId="AD" clId="Web-{B186DB6A-D86A-9F4D-7E37-1892F84BBE0B}" dt="2024-01-10T10:27:28.477" v="1"/>
          <ac:spMkLst>
            <pc:docMk/>
            <pc:sldMk cId="981185870" sldId="301"/>
            <ac:spMk id="2" creationId="{93228911-1838-12B4-9132-3D08CD88FE31}"/>
          </ac:spMkLst>
        </pc:spChg>
        <pc:spChg chg="add mod ord">
          <ac:chgData name="sarah.librere@ct-ipc.com" userId="S::urn:spo:guest#sarah.librere@ct-ipc.com::" providerId="AD" clId="Web-{B186DB6A-D86A-9F4D-7E37-1892F84BBE0B}" dt="2024-01-10T10:30:49.564" v="31"/>
          <ac:spMkLst>
            <pc:docMk/>
            <pc:sldMk cId="981185870" sldId="301"/>
            <ac:spMk id="5" creationId="{5B4A1A5D-1ED7-289F-C8BB-8436492B79A9}"/>
          </ac:spMkLst>
        </pc:spChg>
        <pc:spChg chg="mod ord">
          <ac:chgData name="sarah.librere@ct-ipc.com" userId="S::urn:spo:guest#sarah.librere@ct-ipc.com::" providerId="AD" clId="Web-{B186DB6A-D86A-9F4D-7E37-1892F84BBE0B}" dt="2024-01-10T10:29:59.077" v="22" actId="1076"/>
          <ac:spMkLst>
            <pc:docMk/>
            <pc:sldMk cId="981185870" sldId="301"/>
            <ac:spMk id="6" creationId="{30D87AEB-E52C-D466-7743-FE950C4918FA}"/>
          </ac:spMkLst>
        </pc:spChg>
        <pc:spChg chg="mod ord">
          <ac:chgData name="sarah.librere@ct-ipc.com" userId="S::urn:spo:guest#sarah.librere@ct-ipc.com::" providerId="AD" clId="Web-{B186DB6A-D86A-9F4D-7E37-1892F84BBE0B}" dt="2024-01-10T10:30:45.892" v="30" actId="1076"/>
          <ac:spMkLst>
            <pc:docMk/>
            <pc:sldMk cId="981185870" sldId="301"/>
            <ac:spMk id="7" creationId="{CFAD329A-AF8C-2D4E-00C8-AEAEB93B3B30}"/>
          </ac:spMkLst>
        </pc:spChg>
        <pc:spChg chg="add mod ord">
          <ac:chgData name="sarah.librere@ct-ipc.com" userId="S::urn:spo:guest#sarah.librere@ct-ipc.com::" providerId="AD" clId="Web-{B186DB6A-D86A-9F4D-7E37-1892F84BBE0B}" dt="2024-01-10T10:30:38.094" v="29"/>
          <ac:spMkLst>
            <pc:docMk/>
            <pc:sldMk cId="981185870" sldId="301"/>
            <ac:spMk id="12" creationId="{62B3D234-5F7B-073F-6177-D28CF440EC65}"/>
          </ac:spMkLst>
        </pc:spChg>
        <pc:spChg chg="add del">
          <ac:chgData name="sarah.librere@ct-ipc.com" userId="S::urn:spo:guest#sarah.librere@ct-ipc.com::" providerId="AD" clId="Web-{B186DB6A-D86A-9F4D-7E37-1892F84BBE0B}" dt="2024-01-10T10:32:03.629" v="46"/>
          <ac:spMkLst>
            <pc:docMk/>
            <pc:sldMk cId="981185870" sldId="301"/>
            <ac:spMk id="14" creationId="{42BBF54D-E2EE-7497-0385-97F86E482480}"/>
          </ac:spMkLst>
        </pc:spChg>
        <pc:spChg chg="add del">
          <ac:chgData name="sarah.librere@ct-ipc.com" userId="S::urn:spo:guest#sarah.librere@ct-ipc.com::" providerId="AD" clId="Web-{B186DB6A-D86A-9F4D-7E37-1892F84BBE0B}" dt="2024-01-10T10:32:03.629" v="45"/>
          <ac:spMkLst>
            <pc:docMk/>
            <pc:sldMk cId="981185870" sldId="301"/>
            <ac:spMk id="15" creationId="{10688A17-6D11-FBE4-A4E3-4D5C7D6FEBE9}"/>
          </ac:spMkLst>
        </pc:spChg>
        <pc:spChg chg="add del">
          <ac:chgData name="sarah.librere@ct-ipc.com" userId="S::urn:spo:guest#sarah.librere@ct-ipc.com::" providerId="AD" clId="Web-{B186DB6A-D86A-9F4D-7E37-1892F84BBE0B}" dt="2024-01-10T10:32:14.224" v="52"/>
          <ac:spMkLst>
            <pc:docMk/>
            <pc:sldMk cId="981185870" sldId="301"/>
            <ac:spMk id="18" creationId="{529F4494-431B-701B-FC09-6F310873BAA9}"/>
          </ac:spMkLst>
        </pc:spChg>
        <pc:spChg chg="add del">
          <ac:chgData name="sarah.librere@ct-ipc.com" userId="S::urn:spo:guest#sarah.librere@ct-ipc.com::" providerId="AD" clId="Web-{B186DB6A-D86A-9F4D-7E37-1892F84BBE0B}" dt="2024-01-10T10:32:14.224" v="51"/>
          <ac:spMkLst>
            <pc:docMk/>
            <pc:sldMk cId="981185870" sldId="301"/>
            <ac:spMk id="19" creationId="{9D7BC624-AE44-29F4-8570-B387246FD4A0}"/>
          </ac:spMkLst>
        </pc:spChg>
        <pc:spChg chg="add mod">
          <ac:chgData name="sarah.librere@ct-ipc.com" userId="S::urn:spo:guest#sarah.librere@ct-ipc.com::" providerId="AD" clId="Web-{B186DB6A-D86A-9F4D-7E37-1892F84BBE0B}" dt="2024-01-10T10:33:27.758" v="63" actId="1076"/>
          <ac:spMkLst>
            <pc:docMk/>
            <pc:sldMk cId="981185870" sldId="301"/>
            <ac:spMk id="21" creationId="{178ECF7F-13B2-2F7F-4B89-EC01A9860621}"/>
          </ac:spMkLst>
        </pc:spChg>
        <pc:picChg chg="add mod">
          <ac:chgData name="sarah.librere@ct-ipc.com" userId="S::urn:spo:guest#sarah.librere@ct-ipc.com::" providerId="AD" clId="Web-{B186DB6A-D86A-9F4D-7E37-1892F84BBE0B}" dt="2024-01-10T10:28:05.463" v="11" actId="14100"/>
          <ac:picMkLst>
            <pc:docMk/>
            <pc:sldMk cId="981185870" sldId="301"/>
            <ac:picMk id="3" creationId="{5D6C2952-B441-8545-36C4-63B764A79FAC}"/>
          </ac:picMkLst>
        </pc:picChg>
        <pc:picChg chg="del">
          <ac:chgData name="sarah.librere@ct-ipc.com" userId="S::urn:spo:guest#sarah.librere@ct-ipc.com::" providerId="AD" clId="Web-{B186DB6A-D86A-9F4D-7E37-1892F84BBE0B}" dt="2024-01-10T10:27:26.711" v="0"/>
          <ac:picMkLst>
            <pc:docMk/>
            <pc:sldMk cId="981185870" sldId="301"/>
            <ac:picMk id="4" creationId="{765441FC-22C3-952F-A9FF-49E49EA58DB0}"/>
          </ac:picMkLst>
        </pc:picChg>
        <pc:picChg chg="add del mod">
          <ac:chgData name="sarah.librere@ct-ipc.com" userId="S::urn:spo:guest#sarah.librere@ct-ipc.com::" providerId="AD" clId="Web-{B186DB6A-D86A-9F4D-7E37-1892F84BBE0B}" dt="2024-01-10T10:29:39.514" v="19"/>
          <ac:picMkLst>
            <pc:docMk/>
            <pc:sldMk cId="981185870" sldId="301"/>
            <ac:picMk id="11" creationId="{6910D775-5E16-60B2-F75F-5896F386C2C2}"/>
          </ac:picMkLst>
        </pc:picChg>
        <pc:picChg chg="add del">
          <ac:chgData name="sarah.librere@ct-ipc.com" userId="S::urn:spo:guest#sarah.librere@ct-ipc.com::" providerId="AD" clId="Web-{B186DB6A-D86A-9F4D-7E37-1892F84BBE0B}" dt="2024-01-10T10:32:03.629" v="47"/>
          <ac:picMkLst>
            <pc:docMk/>
            <pc:sldMk cId="981185870" sldId="301"/>
            <ac:picMk id="13" creationId="{B6D0719C-C2AD-CFBF-769A-59D73A267CC7}"/>
          </ac:picMkLst>
        </pc:picChg>
        <pc:picChg chg="add del">
          <ac:chgData name="sarah.librere@ct-ipc.com" userId="S::urn:spo:guest#sarah.librere@ct-ipc.com::" providerId="AD" clId="Web-{B186DB6A-D86A-9F4D-7E37-1892F84BBE0B}" dt="2024-01-10T10:32:14.224" v="53"/>
          <ac:picMkLst>
            <pc:docMk/>
            <pc:sldMk cId="981185870" sldId="301"/>
            <ac:picMk id="16" creationId="{092A44CF-EA10-EA31-F668-F539FA865CF5}"/>
          </ac:picMkLst>
        </pc:picChg>
      </pc:sldChg>
      <pc:sldChg chg="addSp delSp modSp add del">
        <pc:chgData name="sarah.librere@ct-ipc.com" userId="S::urn:spo:guest#sarah.librere@ct-ipc.com::" providerId="AD" clId="Web-{B186DB6A-D86A-9F4D-7E37-1892F84BBE0B}" dt="2024-01-10T10:43:32.206" v="141"/>
        <pc:sldMkLst>
          <pc:docMk/>
          <pc:sldMk cId="4090225721" sldId="307"/>
        </pc:sldMkLst>
        <pc:spChg chg="del">
          <ac:chgData name="sarah.librere@ct-ipc.com" userId="S::urn:spo:guest#sarah.librere@ct-ipc.com::" providerId="AD" clId="Web-{B186DB6A-D86A-9F4D-7E37-1892F84BBE0B}" dt="2024-01-10T10:39:22.633" v="122"/>
          <ac:spMkLst>
            <pc:docMk/>
            <pc:sldMk cId="4090225721" sldId="307"/>
            <ac:spMk id="4" creationId="{3FB0C259-C8E5-BC91-1760-BF25787E76CF}"/>
          </ac:spMkLst>
        </pc:spChg>
        <pc:spChg chg="del">
          <ac:chgData name="sarah.librere@ct-ipc.com" userId="S::urn:spo:guest#sarah.librere@ct-ipc.com::" providerId="AD" clId="Web-{B186DB6A-D86A-9F4D-7E37-1892F84BBE0B}" dt="2024-01-10T10:39:20.117" v="120"/>
          <ac:spMkLst>
            <pc:docMk/>
            <pc:sldMk cId="4090225721" sldId="307"/>
            <ac:spMk id="7" creationId="{CFAD329A-AF8C-2D4E-00C8-AEAEB93B3B30}"/>
          </ac:spMkLst>
        </pc:spChg>
        <pc:spChg chg="add mod">
          <ac:chgData name="sarah.librere@ct-ipc.com" userId="S::urn:spo:guest#sarah.librere@ct-ipc.com::" providerId="AD" clId="Web-{B186DB6A-D86A-9F4D-7E37-1892F84BBE0B}" dt="2024-01-10T10:39:52.243" v="130" actId="1076"/>
          <ac:spMkLst>
            <pc:docMk/>
            <pc:sldMk cId="4090225721" sldId="307"/>
            <ac:spMk id="12" creationId="{4A70DAF2-E7E1-11B7-C1E0-FB827F3F98E4}"/>
          </ac:spMkLst>
        </pc:spChg>
        <pc:spChg chg="del">
          <ac:chgData name="sarah.librere@ct-ipc.com" userId="S::urn:spo:guest#sarah.librere@ct-ipc.com::" providerId="AD" clId="Web-{B186DB6A-D86A-9F4D-7E37-1892F84BBE0B}" dt="2024-01-10T10:39:23.727" v="123"/>
          <ac:spMkLst>
            <pc:docMk/>
            <pc:sldMk cId="4090225721" sldId="307"/>
            <ac:spMk id="14" creationId="{D21DFB6D-75A1-2D2B-CFCE-871DC0839DBF}"/>
          </ac:spMkLst>
        </pc:spChg>
        <pc:spChg chg="del">
          <ac:chgData name="sarah.librere@ct-ipc.com" userId="S::urn:spo:guest#sarah.librere@ct-ipc.com::" providerId="AD" clId="Web-{B186DB6A-D86A-9F4D-7E37-1892F84BBE0B}" dt="2024-01-10T10:39:24.914" v="124"/>
          <ac:spMkLst>
            <pc:docMk/>
            <pc:sldMk cId="4090225721" sldId="307"/>
            <ac:spMk id="15" creationId="{09FD6D2B-A98D-F074-CF84-7CE4744A9A0F}"/>
          </ac:spMkLst>
        </pc:spChg>
        <pc:spChg chg="add mod">
          <ac:chgData name="sarah.librere@ct-ipc.com" userId="S::urn:spo:guest#sarah.librere@ct-ipc.com::" providerId="AD" clId="Web-{B186DB6A-D86A-9F4D-7E37-1892F84BBE0B}" dt="2024-01-10T10:39:52.259" v="131" actId="1076"/>
          <ac:spMkLst>
            <pc:docMk/>
            <pc:sldMk cId="4090225721" sldId="307"/>
            <ac:spMk id="16" creationId="{20C9532B-B7F0-DA0E-B972-506DDC330E28}"/>
          </ac:spMkLst>
        </pc:spChg>
        <pc:spChg chg="add mod">
          <ac:chgData name="sarah.librere@ct-ipc.com" userId="S::urn:spo:guest#sarah.librere@ct-ipc.com::" providerId="AD" clId="Web-{B186DB6A-D86A-9F4D-7E37-1892F84BBE0B}" dt="2024-01-10T10:39:52.259" v="132" actId="1076"/>
          <ac:spMkLst>
            <pc:docMk/>
            <pc:sldMk cId="4090225721" sldId="307"/>
            <ac:spMk id="19" creationId="{1C6B3E1E-BEAC-7B27-8888-3FEDF66076F8}"/>
          </ac:spMkLst>
        </pc:spChg>
        <pc:spChg chg="add">
          <ac:chgData name="sarah.librere@ct-ipc.com" userId="S::urn:spo:guest#sarah.librere@ct-ipc.com::" providerId="AD" clId="Web-{B186DB6A-D86A-9F4D-7E37-1892F84BBE0B}" dt="2024-01-10T10:40:07.666" v="133"/>
          <ac:spMkLst>
            <pc:docMk/>
            <pc:sldMk cId="4090225721" sldId="307"/>
            <ac:spMk id="21" creationId="{282DA2DB-0926-8001-B5E0-26447F31E5DC}"/>
          </ac:spMkLst>
        </pc:spChg>
        <pc:picChg chg="del">
          <ac:chgData name="sarah.librere@ct-ipc.com" userId="S::urn:spo:guest#sarah.librere@ct-ipc.com::" providerId="AD" clId="Web-{B186DB6A-D86A-9F4D-7E37-1892F84BBE0B}" dt="2024-01-10T10:39:18.492" v="119"/>
          <ac:picMkLst>
            <pc:docMk/>
            <pc:sldMk cId="4090225721" sldId="307"/>
            <ac:picMk id="3" creationId="{9125D2E9-4DC7-77BE-FCA3-286B31F2A4D7}"/>
          </ac:picMkLst>
        </pc:picChg>
        <pc:picChg chg="add mod">
          <ac:chgData name="sarah.librere@ct-ipc.com" userId="S::urn:spo:guest#sarah.librere@ct-ipc.com::" providerId="AD" clId="Web-{B186DB6A-D86A-9F4D-7E37-1892F84BBE0B}" dt="2024-01-10T10:39:52.243" v="129" actId="1076"/>
          <ac:picMkLst>
            <pc:docMk/>
            <pc:sldMk cId="4090225721" sldId="307"/>
            <ac:picMk id="5" creationId="{B4E11461-E73C-0396-7BAA-D5D86D6C187F}"/>
          </ac:picMkLst>
        </pc:picChg>
        <pc:cxnChg chg="del mod">
          <ac:chgData name="sarah.librere@ct-ipc.com" userId="S::urn:spo:guest#sarah.librere@ct-ipc.com::" providerId="AD" clId="Web-{B186DB6A-D86A-9F4D-7E37-1892F84BBE0B}" dt="2024-01-10T10:39:21.164" v="121"/>
          <ac:cxnSpMkLst>
            <pc:docMk/>
            <pc:sldMk cId="4090225721" sldId="307"/>
            <ac:cxnSpMk id="11" creationId="{B3C2092F-4233-9ABA-B3BB-C4106EEB7C07}"/>
          </ac:cxnSpMkLst>
        </pc:cxnChg>
        <pc:cxnChg chg="add">
          <ac:chgData name="sarah.librere@ct-ipc.com" userId="S::urn:spo:guest#sarah.librere@ct-ipc.com::" providerId="AD" clId="Web-{B186DB6A-D86A-9F4D-7E37-1892F84BBE0B}" dt="2024-01-10T10:40:07.666" v="134"/>
          <ac:cxnSpMkLst>
            <pc:docMk/>
            <pc:sldMk cId="4090225721" sldId="307"/>
            <ac:cxnSpMk id="23" creationId="{973C5837-34ED-B086-E1CE-988B34A29241}"/>
          </ac:cxnSpMkLst>
        </pc:cxnChg>
      </pc:sldChg>
      <pc:sldChg chg="addSp delSp modSp">
        <pc:chgData name="sarah.librere@ct-ipc.com" userId="S::urn:spo:guest#sarah.librere@ct-ipc.com::" providerId="AD" clId="Web-{B186DB6A-D86A-9F4D-7E37-1892F84BBE0B}" dt="2024-01-10T10:44:25.521" v="147" actId="1076"/>
        <pc:sldMkLst>
          <pc:docMk/>
          <pc:sldMk cId="3304738194" sldId="308"/>
        </pc:sldMkLst>
        <pc:spChg chg="add mod ord">
          <ac:chgData name="sarah.librere@ct-ipc.com" userId="S::urn:spo:guest#sarah.librere@ct-ipc.com::" providerId="AD" clId="Web-{B186DB6A-D86A-9F4D-7E37-1892F84BBE0B}" dt="2024-01-10T10:44:07.051" v="146" actId="1076"/>
          <ac:spMkLst>
            <pc:docMk/>
            <pc:sldMk cId="3304738194" sldId="308"/>
            <ac:spMk id="6" creationId="{8EF0398B-6DDF-9E79-4C22-45BFDF5A98A1}"/>
          </ac:spMkLst>
        </pc:spChg>
        <pc:spChg chg="add mod">
          <ac:chgData name="sarah.librere@ct-ipc.com" userId="S::urn:spo:guest#sarah.librere@ct-ipc.com::" providerId="AD" clId="Web-{B186DB6A-D86A-9F4D-7E37-1892F84BBE0B}" dt="2024-01-10T10:44:01.832" v="145" actId="1076"/>
          <ac:spMkLst>
            <pc:docMk/>
            <pc:sldMk cId="3304738194" sldId="308"/>
            <ac:spMk id="11" creationId="{20FB91C0-C121-1ADB-809E-12EA4BD4A81A}"/>
          </ac:spMkLst>
        </pc:spChg>
        <pc:spChg chg="add mod">
          <ac:chgData name="sarah.librere@ct-ipc.com" userId="S::urn:spo:guest#sarah.librere@ct-ipc.com::" providerId="AD" clId="Web-{B186DB6A-D86A-9F4D-7E37-1892F84BBE0B}" dt="2024-01-10T10:44:25.521" v="147" actId="1076"/>
          <ac:spMkLst>
            <pc:docMk/>
            <pc:sldMk cId="3304738194" sldId="308"/>
            <ac:spMk id="13" creationId="{14DD4CC7-7386-3B3A-F624-F5673D0DAA9B}"/>
          </ac:spMkLst>
        </pc:spChg>
        <pc:spChg chg="mod">
          <ac:chgData name="sarah.librere@ct-ipc.com" userId="S::urn:spo:guest#sarah.librere@ct-ipc.com::" providerId="AD" clId="Web-{B186DB6A-D86A-9F4D-7E37-1892F84BBE0B}" dt="2024-01-10T10:38:24.130" v="115" actId="1076"/>
          <ac:spMkLst>
            <pc:docMk/>
            <pc:sldMk cId="3304738194" sldId="308"/>
            <ac:spMk id="14" creationId="{D21DFB6D-75A1-2D2B-CFCE-871DC0839DBF}"/>
          </ac:spMkLst>
        </pc:spChg>
        <pc:spChg chg="mod ord">
          <ac:chgData name="sarah.librere@ct-ipc.com" userId="S::urn:spo:guest#sarah.librere@ct-ipc.com::" providerId="AD" clId="Web-{B186DB6A-D86A-9F4D-7E37-1892F84BBE0B}" dt="2024-01-10T10:37:52.176" v="107"/>
          <ac:spMkLst>
            <pc:docMk/>
            <pc:sldMk cId="3304738194" sldId="308"/>
            <ac:spMk id="15" creationId="{09FD6D2B-A98D-F074-CF84-7CE4744A9A0F}"/>
          </ac:spMkLst>
        </pc:spChg>
        <pc:spChg chg="add mod">
          <ac:chgData name="sarah.librere@ct-ipc.com" userId="S::urn:spo:guest#sarah.librere@ct-ipc.com::" providerId="AD" clId="Web-{B186DB6A-D86A-9F4D-7E37-1892F84BBE0B}" dt="2024-01-10T10:38:22.380" v="114" actId="14100"/>
          <ac:spMkLst>
            <pc:docMk/>
            <pc:sldMk cId="3304738194" sldId="308"/>
            <ac:spMk id="18" creationId="{CDC1573D-63CC-BD73-384B-C9CB7CE2C7C7}"/>
          </ac:spMkLst>
        </pc:spChg>
        <pc:picChg chg="del">
          <ac:chgData name="sarah.librere@ct-ipc.com" userId="S::urn:spo:guest#sarah.librere@ct-ipc.com::" providerId="AD" clId="Web-{B186DB6A-D86A-9F4D-7E37-1892F84BBE0B}" dt="2024-01-10T10:36:18.531" v="82"/>
          <ac:picMkLst>
            <pc:docMk/>
            <pc:sldMk cId="3304738194" sldId="308"/>
            <ac:picMk id="3" creationId="{ACAE95A9-0EAC-EC5B-AE83-9593F12882AB}"/>
          </ac:picMkLst>
        </pc:picChg>
        <pc:picChg chg="add mod ord">
          <ac:chgData name="sarah.librere@ct-ipc.com" userId="S::urn:spo:guest#sarah.librere@ct-ipc.com::" providerId="AD" clId="Web-{B186DB6A-D86A-9F4D-7E37-1892F84BBE0B}" dt="2024-01-10T10:37:55.910" v="108"/>
          <ac:picMkLst>
            <pc:docMk/>
            <pc:sldMk cId="3304738194" sldId="308"/>
            <ac:picMk id="4" creationId="{CFE33B23-1416-7091-E594-0BD0CD6107A0}"/>
          </ac:picMkLst>
        </pc:picChg>
      </pc:sldChg>
      <pc:sldChg chg="addSp delSp modSp">
        <pc:chgData name="sarah.librere@ct-ipc.com" userId="S::urn:spo:guest#sarah.librere@ct-ipc.com::" providerId="AD" clId="Web-{B186DB6A-D86A-9F4D-7E37-1892F84BBE0B}" dt="2024-01-10T10:35:35.717" v="79" actId="1076"/>
        <pc:sldMkLst>
          <pc:docMk/>
          <pc:sldMk cId="2417668423" sldId="327"/>
        </pc:sldMkLst>
        <pc:spChg chg="del">
          <ac:chgData name="sarah.librere@ct-ipc.com" userId="S::urn:spo:guest#sarah.librere@ct-ipc.com::" providerId="AD" clId="Web-{B186DB6A-D86A-9F4D-7E37-1892F84BBE0B}" dt="2024-01-10T10:29:05.762" v="12"/>
          <ac:spMkLst>
            <pc:docMk/>
            <pc:sldMk cId="2417668423" sldId="327"/>
            <ac:spMk id="3" creationId="{094936F2-659D-1084-2D8D-39B1F10311D8}"/>
          </ac:spMkLst>
        </pc:spChg>
        <pc:picChg chg="add mod modCrop">
          <ac:chgData name="sarah.librere@ct-ipc.com" userId="S::urn:spo:guest#sarah.librere@ct-ipc.com::" providerId="AD" clId="Web-{B186DB6A-D86A-9F4D-7E37-1892F84BBE0B}" dt="2024-01-10T10:35:35.717" v="79" actId="1076"/>
          <ac:picMkLst>
            <pc:docMk/>
            <pc:sldMk cId="2417668423" sldId="327"/>
            <ac:picMk id="2" creationId="{BA62CEE7-E2B6-D919-0F92-C02E50555580}"/>
          </ac:picMkLst>
        </pc:picChg>
        <pc:picChg chg="del">
          <ac:chgData name="sarah.librere@ct-ipc.com" userId="S::urn:spo:guest#sarah.librere@ct-ipc.com::" providerId="AD" clId="Web-{B186DB6A-D86A-9F4D-7E37-1892F84BBE0B}" dt="2024-01-10T10:35:15.778" v="75"/>
          <ac:picMkLst>
            <pc:docMk/>
            <pc:sldMk cId="2417668423" sldId="327"/>
            <ac:picMk id="5" creationId="{DA6E1DC4-6186-0FEA-32C3-07DE5719DB9F}"/>
          </ac:picMkLst>
        </pc:picChg>
      </pc:sldChg>
      <pc:sldChg chg="addSp delSp modSp add replId">
        <pc:chgData name="sarah.librere@ct-ipc.com" userId="S::urn:spo:guest#sarah.librere@ct-ipc.com::" providerId="AD" clId="Web-{B186DB6A-D86A-9F4D-7E37-1892F84BBE0B}" dt="2024-01-10T10:43:28.487" v="140" actId="1076"/>
        <pc:sldMkLst>
          <pc:docMk/>
          <pc:sldMk cId="741150047" sldId="328"/>
        </pc:sldMkLst>
        <pc:spChg chg="del">
          <ac:chgData name="sarah.librere@ct-ipc.com" userId="S::urn:spo:guest#sarah.librere@ct-ipc.com::" providerId="AD" clId="Web-{B186DB6A-D86A-9F4D-7E37-1892F84BBE0B}" dt="2024-01-10T10:43:17.455" v="138"/>
          <ac:spMkLst>
            <pc:docMk/>
            <pc:sldMk cId="741150047" sldId="328"/>
            <ac:spMk id="4" creationId="{2A9626F4-6007-267F-B3FE-49EDCC43A68C}"/>
          </ac:spMkLst>
        </pc:spChg>
        <pc:picChg chg="add mod">
          <ac:chgData name="sarah.librere@ct-ipc.com" userId="S::urn:spo:guest#sarah.librere@ct-ipc.com::" providerId="AD" clId="Web-{B186DB6A-D86A-9F4D-7E37-1892F84BBE0B}" dt="2024-01-10T10:43:28.487" v="140" actId="1076"/>
          <ac:picMkLst>
            <pc:docMk/>
            <pc:sldMk cId="741150047" sldId="328"/>
            <ac:picMk id="2" creationId="{F5CCCF4E-2FA6-13DC-6D76-9DE5ADCFACEC}"/>
          </ac:picMkLst>
        </pc:picChg>
      </pc:sldChg>
    </pc:docChg>
  </pc:docChgLst>
  <pc:docChgLst>
    <pc:chgData name="Juliette Mendras" userId="90b7b395-6562-40fd-baa5-5a3f1bff8b1a" providerId="ADAL" clId="{136124FA-0E76-47F1-9A72-9BC7C3E7D3BE}"/>
    <pc:docChg chg="addSld modSld">
      <pc:chgData name="Juliette Mendras" userId="90b7b395-6562-40fd-baa5-5a3f1bff8b1a" providerId="ADAL" clId="{136124FA-0E76-47F1-9A72-9BC7C3E7D3BE}" dt="2023-04-21T07:34:29.748" v="9"/>
      <pc:docMkLst>
        <pc:docMk/>
      </pc:docMkLst>
      <pc:sldChg chg="modSp mod">
        <pc:chgData name="Juliette Mendras" userId="90b7b395-6562-40fd-baa5-5a3f1bff8b1a" providerId="ADAL" clId="{136124FA-0E76-47F1-9A72-9BC7C3E7D3BE}" dt="2023-04-21T07:34:17.746" v="8" actId="20577"/>
        <pc:sldMkLst>
          <pc:docMk/>
          <pc:sldMk cId="829802009" sldId="305"/>
        </pc:sldMkLst>
        <pc:spChg chg="mod">
          <ac:chgData name="Juliette Mendras" userId="90b7b395-6562-40fd-baa5-5a3f1bff8b1a" providerId="ADAL" clId="{136124FA-0E76-47F1-9A72-9BC7C3E7D3BE}" dt="2023-04-21T07:34:17.746" v="8" actId="20577"/>
          <ac:spMkLst>
            <pc:docMk/>
            <pc:sldMk cId="829802009" sldId="305"/>
            <ac:spMk id="14" creationId="{4D658C7E-4B01-4FBC-AFF0-C44721FF551F}"/>
          </ac:spMkLst>
        </pc:spChg>
      </pc:sldChg>
      <pc:sldChg chg="add">
        <pc:chgData name="Juliette Mendras" userId="90b7b395-6562-40fd-baa5-5a3f1bff8b1a" providerId="ADAL" clId="{136124FA-0E76-47F1-9A72-9BC7C3E7D3BE}" dt="2023-04-21T07:34:29.748" v="9"/>
        <pc:sldMkLst>
          <pc:docMk/>
          <pc:sldMk cId="3900452360" sldId="313"/>
        </pc:sldMkLst>
      </pc:sldChg>
    </pc:docChg>
  </pc:docChgLst>
  <pc:docChgLst>
    <pc:chgData name="Juliette Mendras" userId="90b7b395-6562-40fd-baa5-5a3f1bff8b1a" providerId="ADAL" clId="{4783EE1D-DFB4-495F-9680-078F55D70281}"/>
    <pc:docChg chg="undo custSel addSld delSld modSld sldOrd">
      <pc:chgData name="Juliette Mendras" userId="90b7b395-6562-40fd-baa5-5a3f1bff8b1a" providerId="ADAL" clId="{4783EE1D-DFB4-495F-9680-078F55D70281}" dt="2023-12-15T16:15:45.648" v="1844"/>
      <pc:docMkLst>
        <pc:docMk/>
      </pc:docMkLst>
      <pc:sldChg chg="addSp delSp modSp add del mod ord">
        <pc:chgData name="Juliette Mendras" userId="90b7b395-6562-40fd-baa5-5a3f1bff8b1a" providerId="ADAL" clId="{4783EE1D-DFB4-495F-9680-078F55D70281}" dt="2023-12-15T15:32:32.941" v="1305" actId="47"/>
        <pc:sldMkLst>
          <pc:docMk/>
          <pc:sldMk cId="4065995393" sldId="291"/>
        </pc:sldMkLst>
        <pc:spChg chg="mod">
          <ac:chgData name="Juliette Mendras" userId="90b7b395-6562-40fd-baa5-5a3f1bff8b1a" providerId="ADAL" clId="{4783EE1D-DFB4-495F-9680-078F55D70281}" dt="2023-12-15T14:51:00.391" v="278" actId="20577"/>
          <ac:spMkLst>
            <pc:docMk/>
            <pc:sldMk cId="4065995393" sldId="291"/>
            <ac:spMk id="2" creationId="{146B277E-1D45-46DC-1CD0-ABADC9276C39}"/>
          </ac:spMkLst>
        </pc:spChg>
        <pc:spChg chg="mod">
          <ac:chgData name="Juliette Mendras" userId="90b7b395-6562-40fd-baa5-5a3f1bff8b1a" providerId="ADAL" clId="{4783EE1D-DFB4-495F-9680-078F55D70281}" dt="2023-12-15T14:50:55.495" v="269" actId="20577"/>
          <ac:spMkLst>
            <pc:docMk/>
            <pc:sldMk cId="4065995393" sldId="291"/>
            <ac:spMk id="4" creationId="{5B42558C-85A3-E764-01DF-AD8867650105}"/>
          </ac:spMkLst>
        </pc:spChg>
        <pc:spChg chg="mod">
          <ac:chgData name="Juliette Mendras" userId="90b7b395-6562-40fd-baa5-5a3f1bff8b1a" providerId="ADAL" clId="{4783EE1D-DFB4-495F-9680-078F55D70281}" dt="2023-12-15T14:58:38.558" v="324" actId="20577"/>
          <ac:spMkLst>
            <pc:docMk/>
            <pc:sldMk cId="4065995393" sldId="291"/>
            <ac:spMk id="10" creationId="{6C5BEDAA-D3CD-3A0A-3EBC-5A0938347769}"/>
          </ac:spMkLst>
        </pc:spChg>
        <pc:spChg chg="mod">
          <ac:chgData name="Juliette Mendras" userId="90b7b395-6562-40fd-baa5-5a3f1bff8b1a" providerId="ADAL" clId="{4783EE1D-DFB4-495F-9680-078F55D70281}" dt="2023-12-15T14:58:32.390" v="314" actId="1076"/>
          <ac:spMkLst>
            <pc:docMk/>
            <pc:sldMk cId="4065995393" sldId="291"/>
            <ac:spMk id="30" creationId="{2C12B69A-F671-6B10-5578-A3CF35255029}"/>
          </ac:spMkLst>
        </pc:spChg>
        <pc:spChg chg="mod">
          <ac:chgData name="Juliette Mendras" userId="90b7b395-6562-40fd-baa5-5a3f1bff8b1a" providerId="ADAL" clId="{4783EE1D-DFB4-495F-9680-078F55D70281}" dt="2023-12-15T14:58:28.017" v="313" actId="1076"/>
          <ac:spMkLst>
            <pc:docMk/>
            <pc:sldMk cId="4065995393" sldId="291"/>
            <ac:spMk id="31" creationId="{1C49359D-9283-E059-E03D-2CDC5F9A167E}"/>
          </ac:spMkLst>
        </pc:spChg>
        <pc:spChg chg="mod">
          <ac:chgData name="Juliette Mendras" userId="90b7b395-6562-40fd-baa5-5a3f1bff8b1a" providerId="ADAL" clId="{4783EE1D-DFB4-495F-9680-078F55D70281}" dt="2023-12-15T14:58:24.231" v="312" actId="1076"/>
          <ac:spMkLst>
            <pc:docMk/>
            <pc:sldMk cId="4065995393" sldId="291"/>
            <ac:spMk id="35" creationId="{C24F761A-8659-E23C-84EA-1339D8D05159}"/>
          </ac:spMkLst>
        </pc:spChg>
        <pc:spChg chg="mod">
          <ac:chgData name="Juliette Mendras" userId="90b7b395-6562-40fd-baa5-5a3f1bff8b1a" providerId="ADAL" clId="{4783EE1D-DFB4-495F-9680-078F55D70281}" dt="2023-12-15T14:58:20.693" v="311" actId="1076"/>
          <ac:spMkLst>
            <pc:docMk/>
            <pc:sldMk cId="4065995393" sldId="291"/>
            <ac:spMk id="36" creationId="{85C78EFF-339E-24B7-65CE-07338BEFADA2}"/>
          </ac:spMkLst>
        </pc:spChg>
        <pc:spChg chg="mod">
          <ac:chgData name="Juliette Mendras" userId="90b7b395-6562-40fd-baa5-5a3f1bff8b1a" providerId="ADAL" clId="{4783EE1D-DFB4-495F-9680-078F55D70281}" dt="2023-12-15T14:58:56.643" v="371" actId="20577"/>
          <ac:spMkLst>
            <pc:docMk/>
            <pc:sldMk cId="4065995393" sldId="291"/>
            <ac:spMk id="45" creationId="{0E996F36-3719-2826-0700-E6EA3A34CA09}"/>
          </ac:spMkLst>
        </pc:spChg>
        <pc:grpChg chg="add mod">
          <ac:chgData name="Juliette Mendras" userId="90b7b395-6562-40fd-baa5-5a3f1bff8b1a" providerId="ADAL" clId="{4783EE1D-DFB4-495F-9680-078F55D70281}" dt="2023-12-15T14:58:10.550" v="309" actId="1076"/>
          <ac:grpSpMkLst>
            <pc:docMk/>
            <pc:sldMk cId="4065995393" sldId="291"/>
            <ac:grpSpMk id="25" creationId="{2F3FAA16-5277-B5AD-57DB-DB0C03A517DB}"/>
          </ac:grpSpMkLst>
        </pc:grpChg>
        <pc:picChg chg="add del mod modCrop">
          <ac:chgData name="Juliette Mendras" userId="90b7b395-6562-40fd-baa5-5a3f1bff8b1a" providerId="ADAL" clId="{4783EE1D-DFB4-495F-9680-078F55D70281}" dt="2023-12-15T14:58:00.886" v="305" actId="21"/>
          <ac:picMkLst>
            <pc:docMk/>
            <pc:sldMk cId="4065995393" sldId="291"/>
            <ac:picMk id="7" creationId="{38A786BE-5C2A-4C5A-73B9-8FDA5172BE2C}"/>
          </ac:picMkLst>
        </pc:picChg>
        <pc:picChg chg="del mod modCrop">
          <ac:chgData name="Juliette Mendras" userId="90b7b395-6562-40fd-baa5-5a3f1bff8b1a" providerId="ADAL" clId="{4783EE1D-DFB4-495F-9680-078F55D70281}" dt="2023-12-15T14:57:50.971" v="301" actId="21"/>
          <ac:picMkLst>
            <pc:docMk/>
            <pc:sldMk cId="4065995393" sldId="291"/>
            <ac:picMk id="8" creationId="{3F1B1300-DB7A-F37F-C625-EDECB0E2CD6B}"/>
          </ac:picMkLst>
        </pc:picChg>
        <pc:picChg chg="add del mod modCrop">
          <ac:chgData name="Juliette Mendras" userId="90b7b395-6562-40fd-baa5-5a3f1bff8b1a" providerId="ADAL" clId="{4783EE1D-DFB4-495F-9680-078F55D70281}" dt="2023-12-15T14:57:27.353" v="293" actId="21"/>
          <ac:picMkLst>
            <pc:docMk/>
            <pc:sldMk cId="4065995393" sldId="291"/>
            <ac:picMk id="11" creationId="{BD426A64-924D-96FA-EE32-21BB7BEAAA47}"/>
          </ac:picMkLst>
        </pc:picChg>
        <pc:picChg chg="add del mod modCrop">
          <ac:chgData name="Juliette Mendras" userId="90b7b395-6562-40fd-baa5-5a3f1bff8b1a" providerId="ADAL" clId="{4783EE1D-DFB4-495F-9680-078F55D70281}" dt="2023-12-15T14:58:00.886" v="305" actId="21"/>
          <ac:picMkLst>
            <pc:docMk/>
            <pc:sldMk cId="4065995393" sldId="291"/>
            <ac:picMk id="14" creationId="{F509BF9E-7AC2-7EA6-FDEC-B5FBA05801E2}"/>
          </ac:picMkLst>
        </pc:picChg>
        <pc:picChg chg="add del mod">
          <ac:chgData name="Juliette Mendras" userId="90b7b395-6562-40fd-baa5-5a3f1bff8b1a" providerId="ADAL" clId="{4783EE1D-DFB4-495F-9680-078F55D70281}" dt="2023-12-15T14:58:00.886" v="305" actId="21"/>
          <ac:picMkLst>
            <pc:docMk/>
            <pc:sldMk cId="4065995393" sldId="291"/>
            <ac:picMk id="16" creationId="{CD146A4E-D397-A6C3-63AE-729C13DF7896}"/>
          </ac:picMkLst>
        </pc:picChg>
        <pc:picChg chg="add del mod">
          <ac:chgData name="Juliette Mendras" userId="90b7b395-6562-40fd-baa5-5a3f1bff8b1a" providerId="ADAL" clId="{4783EE1D-DFB4-495F-9680-078F55D70281}" dt="2023-12-15T14:58:00.886" v="305" actId="21"/>
          <ac:picMkLst>
            <pc:docMk/>
            <pc:sldMk cId="4065995393" sldId="291"/>
            <ac:picMk id="18" creationId="{293CB200-ECEE-9BB8-90EF-709E0F8CF609}"/>
          </ac:picMkLst>
        </pc:picChg>
        <pc:picChg chg="add mod">
          <ac:chgData name="Juliette Mendras" userId="90b7b395-6562-40fd-baa5-5a3f1bff8b1a" providerId="ADAL" clId="{4783EE1D-DFB4-495F-9680-078F55D70281}" dt="2023-12-15T14:58:03.788" v="307" actId="164"/>
          <ac:picMkLst>
            <pc:docMk/>
            <pc:sldMk cId="4065995393" sldId="291"/>
            <ac:picMk id="19" creationId="{C6983964-FA68-F222-09D7-B559AE065FE0}"/>
          </ac:picMkLst>
        </pc:picChg>
        <pc:picChg chg="add mod">
          <ac:chgData name="Juliette Mendras" userId="90b7b395-6562-40fd-baa5-5a3f1bff8b1a" providerId="ADAL" clId="{4783EE1D-DFB4-495F-9680-078F55D70281}" dt="2023-12-15T14:58:03.788" v="307" actId="164"/>
          <ac:picMkLst>
            <pc:docMk/>
            <pc:sldMk cId="4065995393" sldId="291"/>
            <ac:picMk id="20" creationId="{B318ED52-6669-714A-1A5F-8AA5C11A391C}"/>
          </ac:picMkLst>
        </pc:picChg>
        <pc:picChg chg="add mod">
          <ac:chgData name="Juliette Mendras" userId="90b7b395-6562-40fd-baa5-5a3f1bff8b1a" providerId="ADAL" clId="{4783EE1D-DFB4-495F-9680-078F55D70281}" dt="2023-12-15T14:58:03.788" v="307" actId="164"/>
          <ac:picMkLst>
            <pc:docMk/>
            <pc:sldMk cId="4065995393" sldId="291"/>
            <ac:picMk id="21" creationId="{5B101111-5F83-EEEB-E168-0087934B2F9F}"/>
          </ac:picMkLst>
        </pc:picChg>
        <pc:picChg chg="add mod">
          <ac:chgData name="Juliette Mendras" userId="90b7b395-6562-40fd-baa5-5a3f1bff8b1a" providerId="ADAL" clId="{4783EE1D-DFB4-495F-9680-078F55D70281}" dt="2023-12-15T14:58:03.788" v="307" actId="164"/>
          <ac:picMkLst>
            <pc:docMk/>
            <pc:sldMk cId="4065995393" sldId="291"/>
            <ac:picMk id="22" creationId="{2530D296-FD3F-394B-B117-5745635BEBB4}"/>
          </ac:picMkLst>
        </pc:picChg>
        <pc:cxnChg chg="mod">
          <ac:chgData name="Juliette Mendras" userId="90b7b395-6562-40fd-baa5-5a3f1bff8b1a" providerId="ADAL" clId="{4783EE1D-DFB4-495F-9680-078F55D70281}" dt="2023-12-15T14:58:35.804" v="315" actId="1076"/>
          <ac:cxnSpMkLst>
            <pc:docMk/>
            <pc:sldMk cId="4065995393" sldId="291"/>
            <ac:cxnSpMk id="9" creationId="{FCA76936-F8F1-9CBE-F117-C8A7F1C4B55C}"/>
          </ac:cxnSpMkLst>
        </pc:cxnChg>
        <pc:cxnChg chg="mod">
          <ac:chgData name="Juliette Mendras" userId="90b7b395-6562-40fd-baa5-5a3f1bff8b1a" providerId="ADAL" clId="{4783EE1D-DFB4-495F-9680-078F55D70281}" dt="2023-12-15T14:58:32.390" v="314" actId="1076"/>
          <ac:cxnSpMkLst>
            <pc:docMk/>
            <pc:sldMk cId="4065995393" sldId="291"/>
            <ac:cxnSpMk id="29" creationId="{FE2A4DE0-1304-41A4-C478-E78144973A98}"/>
          </ac:cxnSpMkLst>
        </pc:cxnChg>
        <pc:cxnChg chg="mod">
          <ac:chgData name="Juliette Mendras" userId="90b7b395-6562-40fd-baa5-5a3f1bff8b1a" providerId="ADAL" clId="{4783EE1D-DFB4-495F-9680-078F55D70281}" dt="2023-12-15T14:58:28.017" v="313" actId="1076"/>
          <ac:cxnSpMkLst>
            <pc:docMk/>
            <pc:sldMk cId="4065995393" sldId="291"/>
            <ac:cxnSpMk id="33" creationId="{F361DFC1-384A-0F6C-282C-F1331CF4FBB9}"/>
          </ac:cxnSpMkLst>
        </pc:cxnChg>
        <pc:cxnChg chg="mod">
          <ac:chgData name="Juliette Mendras" userId="90b7b395-6562-40fd-baa5-5a3f1bff8b1a" providerId="ADAL" clId="{4783EE1D-DFB4-495F-9680-078F55D70281}" dt="2023-12-15T14:58:24.231" v="312" actId="1076"/>
          <ac:cxnSpMkLst>
            <pc:docMk/>
            <pc:sldMk cId="4065995393" sldId="291"/>
            <ac:cxnSpMk id="34" creationId="{E69A15B1-08F8-C071-2851-254F232DD52A}"/>
          </ac:cxnSpMkLst>
        </pc:cxnChg>
        <pc:cxnChg chg="mod">
          <ac:chgData name="Juliette Mendras" userId="90b7b395-6562-40fd-baa5-5a3f1bff8b1a" providerId="ADAL" clId="{4783EE1D-DFB4-495F-9680-078F55D70281}" dt="2023-12-15T14:58:20.693" v="311" actId="1076"/>
          <ac:cxnSpMkLst>
            <pc:docMk/>
            <pc:sldMk cId="4065995393" sldId="291"/>
            <ac:cxnSpMk id="37" creationId="{06F7E5FE-E690-C14B-A353-ADF06A378668}"/>
          </ac:cxnSpMkLst>
        </pc:cxnChg>
        <pc:cxnChg chg="mod">
          <ac:chgData name="Juliette Mendras" userId="90b7b395-6562-40fd-baa5-5a3f1bff8b1a" providerId="ADAL" clId="{4783EE1D-DFB4-495F-9680-078F55D70281}" dt="2023-12-15T14:58:13.940" v="310" actId="1076"/>
          <ac:cxnSpMkLst>
            <pc:docMk/>
            <pc:sldMk cId="4065995393" sldId="291"/>
            <ac:cxnSpMk id="48" creationId="{302944EC-0E23-A92B-334B-12F11E49F2E7}"/>
          </ac:cxnSpMkLst>
        </pc:cxnChg>
      </pc:sldChg>
      <pc:sldChg chg="modSp mod">
        <pc:chgData name="Juliette Mendras" userId="90b7b395-6562-40fd-baa5-5a3f1bff8b1a" providerId="ADAL" clId="{4783EE1D-DFB4-495F-9680-078F55D70281}" dt="2023-12-15T15:04:05.229" v="718" actId="20577"/>
        <pc:sldMkLst>
          <pc:docMk/>
          <pc:sldMk cId="3021066441" sldId="292"/>
        </pc:sldMkLst>
        <pc:spChg chg="mod">
          <ac:chgData name="Juliette Mendras" userId="90b7b395-6562-40fd-baa5-5a3f1bff8b1a" providerId="ADAL" clId="{4783EE1D-DFB4-495F-9680-078F55D70281}" dt="2023-12-15T15:04:05.229" v="718" actId="20577"/>
          <ac:spMkLst>
            <pc:docMk/>
            <pc:sldMk cId="3021066441" sldId="292"/>
            <ac:spMk id="4" creationId="{5B42558C-85A3-E764-01DF-AD8867650105}"/>
          </ac:spMkLst>
        </pc:spChg>
      </pc:sldChg>
      <pc:sldChg chg="modSp add del mod">
        <pc:chgData name="Juliette Mendras" userId="90b7b395-6562-40fd-baa5-5a3f1bff8b1a" providerId="ADAL" clId="{4783EE1D-DFB4-495F-9680-078F55D70281}" dt="2023-12-15T15:01:11.594" v="614" actId="47"/>
        <pc:sldMkLst>
          <pc:docMk/>
          <pc:sldMk cId="3406405907" sldId="295"/>
        </pc:sldMkLst>
        <pc:spChg chg="mod">
          <ac:chgData name="Juliette Mendras" userId="90b7b395-6562-40fd-baa5-5a3f1bff8b1a" providerId="ADAL" clId="{4783EE1D-DFB4-495F-9680-078F55D70281}" dt="2023-12-15T14:59:10.522" v="388" actId="20577"/>
          <ac:spMkLst>
            <pc:docMk/>
            <pc:sldMk cId="3406405907" sldId="295"/>
            <ac:spMk id="17" creationId="{5335EE7A-C937-4BDE-9F5D-60F8B4430FED}"/>
          </ac:spMkLst>
        </pc:spChg>
      </pc:sldChg>
      <pc:sldChg chg="add">
        <pc:chgData name="Juliette Mendras" userId="90b7b395-6562-40fd-baa5-5a3f1bff8b1a" providerId="ADAL" clId="{4783EE1D-DFB4-495F-9680-078F55D70281}" dt="2023-12-15T16:15:45.648" v="1844"/>
        <pc:sldMkLst>
          <pc:docMk/>
          <pc:sldMk cId="264479842" sldId="299"/>
        </pc:sldMkLst>
      </pc:sldChg>
      <pc:sldChg chg="addSp delSp modSp add del mod">
        <pc:chgData name="Juliette Mendras" userId="90b7b395-6562-40fd-baa5-5a3f1bff8b1a" providerId="ADAL" clId="{4783EE1D-DFB4-495F-9680-078F55D70281}" dt="2023-12-15T16:15:39.818" v="1843" actId="2696"/>
        <pc:sldMkLst>
          <pc:docMk/>
          <pc:sldMk cId="3817967438" sldId="299"/>
        </pc:sldMkLst>
        <pc:spChg chg="add del mod">
          <ac:chgData name="Juliette Mendras" userId="90b7b395-6562-40fd-baa5-5a3f1bff8b1a" providerId="ADAL" clId="{4783EE1D-DFB4-495F-9680-078F55D70281}" dt="2023-12-15T15:09:33.714" v="891" actId="478"/>
          <ac:spMkLst>
            <pc:docMk/>
            <pc:sldMk cId="3817967438" sldId="299"/>
            <ac:spMk id="8" creationId="{E92642ED-5D83-2890-5A49-83E67DEB882B}"/>
          </ac:spMkLst>
        </pc:spChg>
        <pc:spChg chg="add mod">
          <ac:chgData name="Juliette Mendras" userId="90b7b395-6562-40fd-baa5-5a3f1bff8b1a" providerId="ADAL" clId="{4783EE1D-DFB4-495F-9680-078F55D70281}" dt="2023-12-15T15:10:06.917" v="900" actId="1076"/>
          <ac:spMkLst>
            <pc:docMk/>
            <pc:sldMk cId="3817967438" sldId="299"/>
            <ac:spMk id="11" creationId="{200A30D0-9BD0-9377-EEDF-2D9DF8E4B3E9}"/>
          </ac:spMkLst>
        </pc:spChg>
        <pc:spChg chg="add mod">
          <ac:chgData name="Juliette Mendras" userId="90b7b395-6562-40fd-baa5-5a3f1bff8b1a" providerId="ADAL" clId="{4783EE1D-DFB4-495F-9680-078F55D70281}" dt="2023-12-15T15:10:27.046" v="909" actId="20577"/>
          <ac:spMkLst>
            <pc:docMk/>
            <pc:sldMk cId="3817967438" sldId="299"/>
            <ac:spMk id="12" creationId="{C44665CE-3BE9-34E9-D0E6-5A034641FE7C}"/>
          </ac:spMkLst>
        </pc:spChg>
        <pc:spChg chg="del mod">
          <ac:chgData name="Juliette Mendras" userId="90b7b395-6562-40fd-baa5-5a3f1bff8b1a" providerId="ADAL" clId="{4783EE1D-DFB4-495F-9680-078F55D70281}" dt="2023-12-15T15:10:04.446" v="898" actId="21"/>
          <ac:spMkLst>
            <pc:docMk/>
            <pc:sldMk cId="3817967438" sldId="299"/>
            <ac:spMk id="13" creationId="{0D718718-5A98-847E-DCA2-EFD5E1E47043}"/>
          </ac:spMkLst>
        </pc:spChg>
        <pc:spChg chg="del mod">
          <ac:chgData name="Juliette Mendras" userId="90b7b395-6562-40fd-baa5-5a3f1bff8b1a" providerId="ADAL" clId="{4783EE1D-DFB4-495F-9680-078F55D70281}" dt="2023-12-15T15:10:04.446" v="898" actId="21"/>
          <ac:spMkLst>
            <pc:docMk/>
            <pc:sldMk cId="3817967438" sldId="299"/>
            <ac:spMk id="14" creationId="{B658E8D3-E8C2-2D09-7CCC-D621B427F7D3}"/>
          </ac:spMkLst>
        </pc:spChg>
        <pc:spChg chg="mod">
          <ac:chgData name="Juliette Mendras" userId="90b7b395-6562-40fd-baa5-5a3f1bff8b1a" providerId="ADAL" clId="{4783EE1D-DFB4-495F-9680-078F55D70281}" dt="2023-12-15T15:09:17.210" v="887" actId="20577"/>
          <ac:spMkLst>
            <pc:docMk/>
            <pc:sldMk cId="3817967438" sldId="299"/>
            <ac:spMk id="17" creationId="{5335EE7A-C937-4BDE-9F5D-60F8B4430FED}"/>
          </ac:spMkLst>
        </pc:spChg>
        <pc:spChg chg="del">
          <ac:chgData name="Juliette Mendras" userId="90b7b395-6562-40fd-baa5-5a3f1bff8b1a" providerId="ADAL" clId="{4783EE1D-DFB4-495F-9680-078F55D70281}" dt="2023-12-15T15:09:32.061" v="890" actId="478"/>
          <ac:spMkLst>
            <pc:docMk/>
            <pc:sldMk cId="3817967438" sldId="299"/>
            <ac:spMk id="32" creationId="{B528013D-FCBA-49BE-9C7F-CB6A6DDAA2E9}"/>
          </ac:spMkLst>
        </pc:spChg>
        <pc:picChg chg="del">
          <ac:chgData name="Juliette Mendras" userId="90b7b395-6562-40fd-baa5-5a3f1bff8b1a" providerId="ADAL" clId="{4783EE1D-DFB4-495F-9680-078F55D70281}" dt="2023-12-15T15:09:30.895" v="889" actId="478"/>
          <ac:picMkLst>
            <pc:docMk/>
            <pc:sldMk cId="3817967438" sldId="299"/>
            <ac:picMk id="7" creationId="{B937D2E6-60A9-6D68-142A-260598B8F732}"/>
          </ac:picMkLst>
        </pc:picChg>
        <pc:picChg chg="add mod">
          <ac:chgData name="Juliette Mendras" userId="90b7b395-6562-40fd-baa5-5a3f1bff8b1a" providerId="ADAL" clId="{4783EE1D-DFB4-495F-9680-078F55D70281}" dt="2023-12-15T15:10:00.464" v="896" actId="1076"/>
          <ac:picMkLst>
            <pc:docMk/>
            <pc:sldMk cId="3817967438" sldId="299"/>
            <ac:picMk id="10" creationId="{637C9879-4359-0199-53AB-CA3651733ED8}"/>
          </ac:picMkLst>
        </pc:picChg>
      </pc:sldChg>
      <pc:sldChg chg="addSp delSp modSp mod">
        <pc:chgData name="Juliette Mendras" userId="90b7b395-6562-40fd-baa5-5a3f1bff8b1a" providerId="ADAL" clId="{4783EE1D-DFB4-495F-9680-078F55D70281}" dt="2023-12-15T15:03:46.886" v="683" actId="14100"/>
        <pc:sldMkLst>
          <pc:docMk/>
          <pc:sldMk cId="2698937391" sldId="300"/>
        </pc:sldMkLst>
        <pc:spChg chg="mod">
          <ac:chgData name="Juliette Mendras" userId="90b7b395-6562-40fd-baa5-5a3f1bff8b1a" providerId="ADAL" clId="{4783EE1D-DFB4-495F-9680-078F55D70281}" dt="2023-12-15T15:03:29.469" v="670" actId="1076"/>
          <ac:spMkLst>
            <pc:docMk/>
            <pc:sldMk cId="2698937391" sldId="300"/>
            <ac:spMk id="6" creationId="{30D87AEB-E52C-D466-7743-FE950C4918FA}"/>
          </ac:spMkLst>
        </pc:spChg>
        <pc:spChg chg="mod">
          <ac:chgData name="Juliette Mendras" userId="90b7b395-6562-40fd-baa5-5a3f1bff8b1a" providerId="ADAL" clId="{4783EE1D-DFB4-495F-9680-078F55D70281}" dt="2023-12-15T15:03:46.886" v="683" actId="14100"/>
          <ac:spMkLst>
            <pc:docMk/>
            <pc:sldMk cId="2698937391" sldId="300"/>
            <ac:spMk id="7" creationId="{CFAD329A-AF8C-2D4E-00C8-AEAEB93B3B30}"/>
          </ac:spMkLst>
        </pc:spChg>
        <pc:spChg chg="mod">
          <ac:chgData name="Juliette Mendras" userId="90b7b395-6562-40fd-baa5-5a3f1bff8b1a" providerId="ADAL" clId="{4783EE1D-DFB4-495F-9680-078F55D70281}" dt="2023-12-15T15:01:22.689" v="647" actId="6549"/>
          <ac:spMkLst>
            <pc:docMk/>
            <pc:sldMk cId="2698937391" sldId="300"/>
            <ac:spMk id="17" creationId="{5335EE7A-C937-4BDE-9F5D-60F8B4430FED}"/>
          </ac:spMkLst>
        </pc:spChg>
        <pc:picChg chg="add mod ord">
          <ac:chgData name="Juliette Mendras" userId="90b7b395-6562-40fd-baa5-5a3f1bff8b1a" providerId="ADAL" clId="{4783EE1D-DFB4-495F-9680-078F55D70281}" dt="2023-12-15T15:03:12.524" v="664" actId="1076"/>
          <ac:picMkLst>
            <pc:docMk/>
            <pc:sldMk cId="2698937391" sldId="300"/>
            <ac:picMk id="3" creationId="{901FD66E-7738-001F-F40A-8F6FF31AE064}"/>
          </ac:picMkLst>
        </pc:picChg>
        <pc:picChg chg="del">
          <ac:chgData name="Juliette Mendras" userId="90b7b395-6562-40fd-baa5-5a3f1bff8b1a" providerId="ADAL" clId="{4783EE1D-DFB4-495F-9680-078F55D70281}" dt="2023-12-15T15:02:59.131" v="658" actId="478"/>
          <ac:picMkLst>
            <pc:docMk/>
            <pc:sldMk cId="2698937391" sldId="300"/>
            <ac:picMk id="8" creationId="{C3BCCE1A-7AFF-5976-966F-9BF0263F97C0}"/>
          </ac:picMkLst>
        </pc:picChg>
      </pc:sldChg>
      <pc:sldChg chg="addSp delSp modSp mod">
        <pc:chgData name="Juliette Mendras" userId="90b7b395-6562-40fd-baa5-5a3f1bff8b1a" providerId="ADAL" clId="{4783EE1D-DFB4-495F-9680-078F55D70281}" dt="2023-12-15T15:05:37.826" v="762" actId="14100"/>
        <pc:sldMkLst>
          <pc:docMk/>
          <pc:sldMk cId="981185870" sldId="301"/>
        </pc:sldMkLst>
        <pc:spChg chg="mod">
          <ac:chgData name="Juliette Mendras" userId="90b7b395-6562-40fd-baa5-5a3f1bff8b1a" providerId="ADAL" clId="{4783EE1D-DFB4-495F-9680-078F55D70281}" dt="2023-12-15T15:05:20.870" v="726" actId="1076"/>
          <ac:spMkLst>
            <pc:docMk/>
            <pc:sldMk cId="981185870" sldId="301"/>
            <ac:spMk id="6" creationId="{30D87AEB-E52C-D466-7743-FE950C4918FA}"/>
          </ac:spMkLst>
        </pc:spChg>
        <pc:spChg chg="mod">
          <ac:chgData name="Juliette Mendras" userId="90b7b395-6562-40fd-baa5-5a3f1bff8b1a" providerId="ADAL" clId="{4783EE1D-DFB4-495F-9680-078F55D70281}" dt="2023-12-15T15:05:37.826" v="762" actId="14100"/>
          <ac:spMkLst>
            <pc:docMk/>
            <pc:sldMk cId="981185870" sldId="301"/>
            <ac:spMk id="7" creationId="{CFAD329A-AF8C-2D4E-00C8-AEAEB93B3B30}"/>
          </ac:spMkLst>
        </pc:spChg>
        <pc:picChg chg="del">
          <ac:chgData name="Juliette Mendras" userId="90b7b395-6562-40fd-baa5-5a3f1bff8b1a" providerId="ADAL" clId="{4783EE1D-DFB4-495F-9680-078F55D70281}" dt="2023-12-15T15:05:05.421" v="719" actId="478"/>
          <ac:picMkLst>
            <pc:docMk/>
            <pc:sldMk cId="981185870" sldId="301"/>
            <ac:picMk id="3" creationId="{9D9373E6-6902-F336-0C36-3A3706003D53}"/>
          </ac:picMkLst>
        </pc:picChg>
        <pc:picChg chg="add mod ord">
          <ac:chgData name="Juliette Mendras" userId="90b7b395-6562-40fd-baa5-5a3f1bff8b1a" providerId="ADAL" clId="{4783EE1D-DFB4-495F-9680-078F55D70281}" dt="2023-12-15T15:05:18.508" v="725" actId="167"/>
          <ac:picMkLst>
            <pc:docMk/>
            <pc:sldMk cId="981185870" sldId="301"/>
            <ac:picMk id="4" creationId="{765441FC-22C3-952F-A9FF-49E49EA58DB0}"/>
          </ac:picMkLst>
        </pc:picChg>
      </pc:sldChg>
      <pc:sldChg chg="addSp delSp modSp mod">
        <pc:chgData name="Juliette Mendras" userId="90b7b395-6562-40fd-baa5-5a3f1bff8b1a" providerId="ADAL" clId="{4783EE1D-DFB4-495F-9680-078F55D70281}" dt="2023-12-15T16:13:50.936" v="1833" actId="20577"/>
        <pc:sldMkLst>
          <pc:docMk/>
          <pc:sldMk cId="3718931164" sldId="302"/>
        </pc:sldMkLst>
        <pc:spChg chg="mod">
          <ac:chgData name="Juliette Mendras" userId="90b7b395-6562-40fd-baa5-5a3f1bff8b1a" providerId="ADAL" clId="{4783EE1D-DFB4-495F-9680-078F55D70281}" dt="2023-12-15T16:13:50.936" v="1833" actId="20577"/>
          <ac:spMkLst>
            <pc:docMk/>
            <pc:sldMk cId="3718931164" sldId="302"/>
            <ac:spMk id="4" creationId="{5B42558C-85A3-E764-01DF-AD8867650105}"/>
          </ac:spMkLst>
        </pc:spChg>
        <pc:spChg chg="mod">
          <ac:chgData name="Juliette Mendras" userId="90b7b395-6562-40fd-baa5-5a3f1bff8b1a" providerId="ADAL" clId="{4783EE1D-DFB4-495F-9680-078F55D70281}" dt="2023-12-15T15:08:04.977" v="873"/>
          <ac:spMkLst>
            <pc:docMk/>
            <pc:sldMk cId="3718931164" sldId="302"/>
            <ac:spMk id="9" creationId="{D6BDAF48-3BFE-90A3-0E6F-275730A77748}"/>
          </ac:spMkLst>
        </pc:spChg>
        <pc:spChg chg="mod">
          <ac:chgData name="Juliette Mendras" userId="90b7b395-6562-40fd-baa5-5a3f1bff8b1a" providerId="ADAL" clId="{4783EE1D-DFB4-495F-9680-078F55D70281}" dt="2023-12-15T15:08:06.562" v="874"/>
          <ac:spMkLst>
            <pc:docMk/>
            <pc:sldMk cId="3718931164" sldId="302"/>
            <ac:spMk id="25" creationId="{F80BE4DF-8D71-77A0-7B5A-E550EA3B7EA7}"/>
          </ac:spMkLst>
        </pc:spChg>
        <pc:spChg chg="mod">
          <ac:chgData name="Juliette Mendras" userId="90b7b395-6562-40fd-baa5-5a3f1bff8b1a" providerId="ADAL" clId="{4783EE1D-DFB4-495F-9680-078F55D70281}" dt="2023-12-15T15:07:34.179" v="855" actId="20577"/>
          <ac:spMkLst>
            <pc:docMk/>
            <pc:sldMk cId="3718931164" sldId="302"/>
            <ac:spMk id="44" creationId="{06123C3A-9B41-E24F-CD44-2926A8A29216}"/>
          </ac:spMkLst>
        </pc:spChg>
        <pc:spChg chg="mod">
          <ac:chgData name="Juliette Mendras" userId="90b7b395-6562-40fd-baa5-5a3f1bff8b1a" providerId="ADAL" clId="{4783EE1D-DFB4-495F-9680-078F55D70281}" dt="2023-12-15T15:08:07.432" v="875"/>
          <ac:spMkLst>
            <pc:docMk/>
            <pc:sldMk cId="3718931164" sldId="302"/>
            <ac:spMk id="48" creationId="{A367F8CF-3527-C1CD-1B08-D36BB2AA2351}"/>
          </ac:spMkLst>
        </pc:spChg>
        <pc:picChg chg="del">
          <ac:chgData name="Juliette Mendras" userId="90b7b395-6562-40fd-baa5-5a3f1bff8b1a" providerId="ADAL" clId="{4783EE1D-DFB4-495F-9680-078F55D70281}" dt="2023-12-15T15:07:43.289" v="856" actId="478"/>
          <ac:picMkLst>
            <pc:docMk/>
            <pc:sldMk cId="3718931164" sldId="302"/>
            <ac:picMk id="3" creationId="{5E8C8271-A3A3-F4C1-5F4A-B4ABDF1A76BB}"/>
          </ac:picMkLst>
        </pc:picChg>
        <pc:picChg chg="add mod ord">
          <ac:chgData name="Juliette Mendras" userId="90b7b395-6562-40fd-baa5-5a3f1bff8b1a" providerId="ADAL" clId="{4783EE1D-DFB4-495F-9680-078F55D70281}" dt="2023-12-15T15:07:49.977" v="859" actId="167"/>
          <ac:picMkLst>
            <pc:docMk/>
            <pc:sldMk cId="3718931164" sldId="302"/>
            <ac:picMk id="5" creationId="{F035295B-6A25-2534-6472-084C2B6A8C37}"/>
          </ac:picMkLst>
        </pc:picChg>
        <pc:cxnChg chg="mod">
          <ac:chgData name="Juliette Mendras" userId="90b7b395-6562-40fd-baa5-5a3f1bff8b1a" providerId="ADAL" clId="{4783EE1D-DFB4-495F-9680-078F55D70281}" dt="2023-12-15T15:07:58.616" v="872" actId="14100"/>
          <ac:cxnSpMkLst>
            <pc:docMk/>
            <pc:sldMk cId="3718931164" sldId="302"/>
            <ac:cxnSpMk id="19" creationId="{B3086287-2B42-D6CD-CB9B-6CF4CB898F39}"/>
          </ac:cxnSpMkLst>
        </pc:cxnChg>
      </pc:sldChg>
      <pc:sldChg chg="addSp delSp modSp mod">
        <pc:chgData name="Juliette Mendras" userId="90b7b395-6562-40fd-baa5-5a3f1bff8b1a" providerId="ADAL" clId="{4783EE1D-DFB4-495F-9680-078F55D70281}" dt="2023-12-15T14:48:07.284" v="137" actId="1076"/>
        <pc:sldMkLst>
          <pc:docMk/>
          <pc:sldMk cId="2533204013" sldId="303"/>
        </pc:sldMkLst>
        <pc:spChg chg="mod">
          <ac:chgData name="Juliette Mendras" userId="90b7b395-6562-40fd-baa5-5a3f1bff8b1a" providerId="ADAL" clId="{4783EE1D-DFB4-495F-9680-078F55D70281}" dt="2023-12-15T14:47:30.458" v="109" actId="1076"/>
          <ac:spMkLst>
            <pc:docMk/>
            <pc:sldMk cId="2533204013" sldId="303"/>
            <ac:spMk id="5" creationId="{847A0643-187B-BFA5-B564-E479D5073D80}"/>
          </ac:spMkLst>
        </pc:spChg>
        <pc:spChg chg="mod">
          <ac:chgData name="Juliette Mendras" userId="90b7b395-6562-40fd-baa5-5a3f1bff8b1a" providerId="ADAL" clId="{4783EE1D-DFB4-495F-9680-078F55D70281}" dt="2023-12-15T14:47:51.382" v="115" actId="1076"/>
          <ac:spMkLst>
            <pc:docMk/>
            <pc:sldMk cId="2533204013" sldId="303"/>
            <ac:spMk id="6" creationId="{30D87AEB-E52C-D466-7743-FE950C4918FA}"/>
          </ac:spMkLst>
        </pc:spChg>
        <pc:spChg chg="mod">
          <ac:chgData name="Juliette Mendras" userId="90b7b395-6562-40fd-baa5-5a3f1bff8b1a" providerId="ADAL" clId="{4783EE1D-DFB4-495F-9680-078F55D70281}" dt="2023-12-15T14:48:01.845" v="135" actId="14100"/>
          <ac:spMkLst>
            <pc:docMk/>
            <pc:sldMk cId="2533204013" sldId="303"/>
            <ac:spMk id="7" creationId="{CFAD329A-AF8C-2D4E-00C8-AEAEB93B3B30}"/>
          </ac:spMkLst>
        </pc:spChg>
        <pc:spChg chg="add del mod">
          <ac:chgData name="Juliette Mendras" userId="90b7b395-6562-40fd-baa5-5a3f1bff8b1a" providerId="ADAL" clId="{4783EE1D-DFB4-495F-9680-078F55D70281}" dt="2023-12-15T14:47:27.646" v="108" actId="478"/>
          <ac:spMkLst>
            <pc:docMk/>
            <pc:sldMk cId="2533204013" sldId="303"/>
            <ac:spMk id="13" creationId="{D6CB70B6-EAA0-4938-FFE0-CC3B3D5DE9F4}"/>
          </ac:spMkLst>
        </pc:spChg>
        <pc:spChg chg="add mod">
          <ac:chgData name="Juliette Mendras" userId="90b7b395-6562-40fd-baa5-5a3f1bff8b1a" providerId="ADAL" clId="{4783EE1D-DFB4-495F-9680-078F55D70281}" dt="2023-12-15T14:48:07.284" v="137" actId="1076"/>
          <ac:spMkLst>
            <pc:docMk/>
            <pc:sldMk cId="2533204013" sldId="303"/>
            <ac:spMk id="14" creationId="{40DE2BF8-1030-AE85-BA89-A0B07C13C68D}"/>
          </ac:spMkLst>
        </pc:spChg>
        <pc:spChg chg="mod">
          <ac:chgData name="Juliette Mendras" userId="90b7b395-6562-40fd-baa5-5a3f1bff8b1a" providerId="ADAL" clId="{4783EE1D-DFB4-495F-9680-078F55D70281}" dt="2023-12-15T14:46:43.912" v="101" actId="20577"/>
          <ac:spMkLst>
            <pc:docMk/>
            <pc:sldMk cId="2533204013" sldId="303"/>
            <ac:spMk id="17" creationId="{5335EE7A-C937-4BDE-9F5D-60F8B4430FED}"/>
          </ac:spMkLst>
        </pc:spChg>
        <pc:spChg chg="del">
          <ac:chgData name="Juliette Mendras" userId="90b7b395-6562-40fd-baa5-5a3f1bff8b1a" providerId="ADAL" clId="{4783EE1D-DFB4-495F-9680-078F55D70281}" dt="2023-12-15T14:47:24.681" v="107" actId="478"/>
          <ac:spMkLst>
            <pc:docMk/>
            <pc:sldMk cId="2533204013" sldId="303"/>
            <ac:spMk id="32" creationId="{B528013D-FCBA-49BE-9C7F-CB6A6DDAA2E9}"/>
          </ac:spMkLst>
        </pc:spChg>
        <pc:picChg chg="add mod ord">
          <ac:chgData name="Juliette Mendras" userId="90b7b395-6562-40fd-baa5-5a3f1bff8b1a" providerId="ADAL" clId="{4783EE1D-DFB4-495F-9680-078F55D70281}" dt="2023-12-15T14:47:22.424" v="106" actId="1076"/>
          <ac:picMkLst>
            <pc:docMk/>
            <pc:sldMk cId="2533204013" sldId="303"/>
            <ac:picMk id="10" creationId="{5063F381-786E-4D51-DC95-A7EF17FD728C}"/>
          </ac:picMkLst>
        </pc:picChg>
        <pc:picChg chg="del">
          <ac:chgData name="Juliette Mendras" userId="90b7b395-6562-40fd-baa5-5a3f1bff8b1a" providerId="ADAL" clId="{4783EE1D-DFB4-495F-9680-078F55D70281}" dt="2023-12-15T14:47:14.505" v="102" actId="478"/>
          <ac:picMkLst>
            <pc:docMk/>
            <pc:sldMk cId="2533204013" sldId="303"/>
            <ac:picMk id="11" creationId="{302A2842-88BD-6F92-FF06-54E6B1C4F5D9}"/>
          </ac:picMkLst>
        </pc:picChg>
      </pc:sldChg>
      <pc:sldChg chg="modSp mod">
        <pc:chgData name="Juliette Mendras" userId="90b7b395-6562-40fd-baa5-5a3f1bff8b1a" providerId="ADAL" clId="{4783EE1D-DFB4-495F-9680-078F55D70281}" dt="2023-12-15T14:46:25.514" v="97" actId="20577"/>
        <pc:sldMkLst>
          <pc:docMk/>
          <pc:sldMk cId="829802009" sldId="305"/>
        </pc:sldMkLst>
        <pc:spChg chg="mod">
          <ac:chgData name="Juliette Mendras" userId="90b7b395-6562-40fd-baa5-5a3f1bff8b1a" providerId="ADAL" clId="{4783EE1D-DFB4-495F-9680-078F55D70281}" dt="2023-12-15T14:46:25.514" v="97" actId="20577"/>
          <ac:spMkLst>
            <pc:docMk/>
            <pc:sldMk cId="829802009" sldId="305"/>
            <ac:spMk id="14" creationId="{4D658C7E-4B01-4FBC-AFF0-C44721FF551F}"/>
          </ac:spMkLst>
        </pc:spChg>
      </pc:sldChg>
      <pc:sldChg chg="addSp delSp modSp mod">
        <pc:chgData name="Juliette Mendras" userId="90b7b395-6562-40fd-baa5-5a3f1bff8b1a" providerId="ADAL" clId="{4783EE1D-DFB4-495F-9680-078F55D70281}" dt="2023-12-15T15:07:19.929" v="846" actId="14100"/>
        <pc:sldMkLst>
          <pc:docMk/>
          <pc:sldMk cId="4090225721" sldId="307"/>
        </pc:sldMkLst>
        <pc:spChg chg="mod">
          <ac:chgData name="Juliette Mendras" userId="90b7b395-6562-40fd-baa5-5a3f1bff8b1a" providerId="ADAL" clId="{4783EE1D-DFB4-495F-9680-078F55D70281}" dt="2023-12-15T15:07:19.929" v="846" actId="14100"/>
          <ac:spMkLst>
            <pc:docMk/>
            <pc:sldMk cId="4090225721" sldId="307"/>
            <ac:spMk id="7" creationId="{CFAD329A-AF8C-2D4E-00C8-AEAEB93B3B30}"/>
          </ac:spMkLst>
        </pc:spChg>
        <pc:spChg chg="mod">
          <ac:chgData name="Juliette Mendras" userId="90b7b395-6562-40fd-baa5-5a3f1bff8b1a" providerId="ADAL" clId="{4783EE1D-DFB4-495F-9680-078F55D70281}" dt="2023-12-15T15:07:03.224" v="806" actId="1038"/>
          <ac:spMkLst>
            <pc:docMk/>
            <pc:sldMk cId="4090225721" sldId="307"/>
            <ac:spMk id="14" creationId="{D21DFB6D-75A1-2D2B-CFCE-871DC0839DBF}"/>
          </ac:spMkLst>
        </pc:spChg>
        <pc:spChg chg="mod">
          <ac:chgData name="Juliette Mendras" userId="90b7b395-6562-40fd-baa5-5a3f1bff8b1a" providerId="ADAL" clId="{4783EE1D-DFB4-495F-9680-078F55D70281}" dt="2023-12-15T15:06:46.042" v="773" actId="1076"/>
          <ac:spMkLst>
            <pc:docMk/>
            <pc:sldMk cId="4090225721" sldId="307"/>
            <ac:spMk id="15" creationId="{09FD6D2B-A98D-F074-CF84-7CE4744A9A0F}"/>
          </ac:spMkLst>
        </pc:spChg>
        <pc:picChg chg="add mod ord">
          <ac:chgData name="Juliette Mendras" userId="90b7b395-6562-40fd-baa5-5a3f1bff8b1a" providerId="ADAL" clId="{4783EE1D-DFB4-495F-9680-078F55D70281}" dt="2023-12-15T15:06:36.411" v="771" actId="1076"/>
          <ac:picMkLst>
            <pc:docMk/>
            <pc:sldMk cId="4090225721" sldId="307"/>
            <ac:picMk id="3" creationId="{9125D2E9-4DC7-77BE-FCA3-286B31F2A4D7}"/>
          </ac:picMkLst>
        </pc:picChg>
        <pc:picChg chg="add del">
          <ac:chgData name="Juliette Mendras" userId="90b7b395-6562-40fd-baa5-5a3f1bff8b1a" providerId="ADAL" clId="{4783EE1D-DFB4-495F-9680-078F55D70281}" dt="2023-12-15T15:06:22.178" v="765" actId="478"/>
          <ac:picMkLst>
            <pc:docMk/>
            <pc:sldMk cId="4090225721" sldId="307"/>
            <ac:picMk id="4" creationId="{BA723782-B625-4ECB-EE62-D3C77328D97E}"/>
          </ac:picMkLst>
        </pc:picChg>
        <pc:cxnChg chg="mod">
          <ac:chgData name="Juliette Mendras" userId="90b7b395-6562-40fd-baa5-5a3f1bff8b1a" providerId="ADAL" clId="{4783EE1D-DFB4-495F-9680-078F55D70281}" dt="2023-12-15T15:07:19.929" v="846" actId="14100"/>
          <ac:cxnSpMkLst>
            <pc:docMk/>
            <pc:sldMk cId="4090225721" sldId="307"/>
            <ac:cxnSpMk id="11" creationId="{B3C2092F-4233-9ABA-B3BB-C4106EEB7C07}"/>
          </ac:cxnSpMkLst>
        </pc:cxnChg>
      </pc:sldChg>
      <pc:sldChg chg="addSp delSp modSp mod">
        <pc:chgData name="Juliette Mendras" userId="90b7b395-6562-40fd-baa5-5a3f1bff8b1a" providerId="ADAL" clId="{4783EE1D-DFB4-495F-9680-078F55D70281}" dt="2023-12-15T15:09:04.936" v="886" actId="14100"/>
        <pc:sldMkLst>
          <pc:docMk/>
          <pc:sldMk cId="3304738194" sldId="308"/>
        </pc:sldMkLst>
        <pc:spChg chg="mod">
          <ac:chgData name="Juliette Mendras" userId="90b7b395-6562-40fd-baa5-5a3f1bff8b1a" providerId="ADAL" clId="{4783EE1D-DFB4-495F-9680-078F55D70281}" dt="2023-12-15T15:09:04.936" v="886" actId="14100"/>
          <ac:spMkLst>
            <pc:docMk/>
            <pc:sldMk cId="3304738194" sldId="308"/>
            <ac:spMk id="14" creationId="{D21DFB6D-75A1-2D2B-CFCE-871DC0839DBF}"/>
          </ac:spMkLst>
        </pc:spChg>
        <pc:spChg chg="mod">
          <ac:chgData name="Juliette Mendras" userId="90b7b395-6562-40fd-baa5-5a3f1bff8b1a" providerId="ADAL" clId="{4783EE1D-DFB4-495F-9680-078F55D70281}" dt="2023-12-15T15:08:54.798" v="881" actId="1076"/>
          <ac:spMkLst>
            <pc:docMk/>
            <pc:sldMk cId="3304738194" sldId="308"/>
            <ac:spMk id="15" creationId="{09FD6D2B-A98D-F074-CF84-7CE4744A9A0F}"/>
          </ac:spMkLst>
        </pc:spChg>
        <pc:picChg chg="add mod ord">
          <ac:chgData name="Juliette Mendras" userId="90b7b395-6562-40fd-baa5-5a3f1bff8b1a" providerId="ADAL" clId="{4783EE1D-DFB4-495F-9680-078F55D70281}" dt="2023-12-15T15:08:50.488" v="880" actId="1076"/>
          <ac:picMkLst>
            <pc:docMk/>
            <pc:sldMk cId="3304738194" sldId="308"/>
            <ac:picMk id="3" creationId="{ACAE95A9-0EAC-EC5B-AE83-9593F12882AB}"/>
          </ac:picMkLst>
        </pc:picChg>
        <pc:picChg chg="del">
          <ac:chgData name="Juliette Mendras" userId="90b7b395-6562-40fd-baa5-5a3f1bff8b1a" providerId="ADAL" clId="{4783EE1D-DFB4-495F-9680-078F55D70281}" dt="2023-12-15T15:08:41.358" v="876" actId="478"/>
          <ac:picMkLst>
            <pc:docMk/>
            <pc:sldMk cId="3304738194" sldId="308"/>
            <ac:picMk id="4" creationId="{BA723782-B625-4ECB-EE62-D3C77328D97E}"/>
          </ac:picMkLst>
        </pc:picChg>
      </pc:sldChg>
      <pc:sldChg chg="addSp delSp modSp mod">
        <pc:chgData name="Juliette Mendras" userId="90b7b395-6562-40fd-baa5-5a3f1bff8b1a" providerId="ADAL" clId="{4783EE1D-DFB4-495F-9680-078F55D70281}" dt="2023-12-15T14:46:29.678" v="98" actId="20577"/>
        <pc:sldMkLst>
          <pc:docMk/>
          <pc:sldMk cId="3900452360" sldId="313"/>
        </pc:sldMkLst>
        <pc:spChg chg="add del mod">
          <ac:chgData name="Juliette Mendras" userId="90b7b395-6562-40fd-baa5-5a3f1bff8b1a" providerId="ADAL" clId="{4783EE1D-DFB4-495F-9680-078F55D70281}" dt="2023-12-15T14:44:52.847" v="62" actId="478"/>
          <ac:spMkLst>
            <pc:docMk/>
            <pc:sldMk cId="3900452360" sldId="313"/>
            <ac:spMk id="10" creationId="{D3C8481F-34A4-B729-3D6C-2D079EFE9AF9}"/>
          </ac:spMkLst>
        </pc:spChg>
        <pc:spChg chg="mod">
          <ac:chgData name="Juliette Mendras" userId="90b7b395-6562-40fd-baa5-5a3f1bff8b1a" providerId="ADAL" clId="{4783EE1D-DFB4-495F-9680-078F55D70281}" dt="2023-12-15T14:45:01.534" v="65" actId="1076"/>
          <ac:spMkLst>
            <pc:docMk/>
            <pc:sldMk cId="3900452360" sldId="313"/>
            <ac:spMk id="14" creationId="{588B4C19-5C9F-7FC1-3086-A6BC39C40C9B}"/>
          </ac:spMkLst>
        </pc:spChg>
        <pc:spChg chg="mod">
          <ac:chgData name="Juliette Mendras" userId="90b7b395-6562-40fd-baa5-5a3f1bff8b1a" providerId="ADAL" clId="{4783EE1D-DFB4-495F-9680-078F55D70281}" dt="2023-12-15T14:45:04.152" v="66" actId="1076"/>
          <ac:spMkLst>
            <pc:docMk/>
            <pc:sldMk cId="3900452360" sldId="313"/>
            <ac:spMk id="15" creationId="{8C14A8EB-D1B7-0FED-8DFB-0961A1ED82E0}"/>
          </ac:spMkLst>
        </pc:spChg>
        <pc:spChg chg="mod">
          <ac:chgData name="Juliette Mendras" userId="90b7b395-6562-40fd-baa5-5a3f1bff8b1a" providerId="ADAL" clId="{4783EE1D-DFB4-495F-9680-078F55D70281}" dt="2023-12-15T14:44:59.074" v="64" actId="1076"/>
          <ac:spMkLst>
            <pc:docMk/>
            <pc:sldMk cId="3900452360" sldId="313"/>
            <ac:spMk id="16" creationId="{8BC8A9D6-B899-90CD-F23C-81F20ACE21AC}"/>
          </ac:spMkLst>
        </pc:spChg>
        <pc:spChg chg="mod">
          <ac:chgData name="Juliette Mendras" userId="90b7b395-6562-40fd-baa5-5a3f1bff8b1a" providerId="ADAL" clId="{4783EE1D-DFB4-495F-9680-078F55D70281}" dt="2023-12-15T14:46:29.678" v="98" actId="20577"/>
          <ac:spMkLst>
            <pc:docMk/>
            <pc:sldMk cId="3900452360" sldId="313"/>
            <ac:spMk id="17" creationId="{5335EE7A-C937-4BDE-9F5D-60F8B4430FED}"/>
          </ac:spMkLst>
        </pc:spChg>
        <pc:spChg chg="mod">
          <ac:chgData name="Juliette Mendras" userId="90b7b395-6562-40fd-baa5-5a3f1bff8b1a" providerId="ADAL" clId="{4783EE1D-DFB4-495F-9680-078F55D70281}" dt="2023-12-15T14:45:06.993" v="67" actId="1076"/>
          <ac:spMkLst>
            <pc:docMk/>
            <pc:sldMk cId="3900452360" sldId="313"/>
            <ac:spMk id="18" creationId="{FA4CCD86-E5C5-86B8-E2E8-F3EC637D1F52}"/>
          </ac:spMkLst>
        </pc:spChg>
        <pc:spChg chg="mod">
          <ac:chgData name="Juliette Mendras" userId="90b7b395-6562-40fd-baa5-5a3f1bff8b1a" providerId="ADAL" clId="{4783EE1D-DFB4-495F-9680-078F55D70281}" dt="2023-12-15T14:45:08.523" v="68" actId="1076"/>
          <ac:spMkLst>
            <pc:docMk/>
            <pc:sldMk cId="3900452360" sldId="313"/>
            <ac:spMk id="20" creationId="{84741C3E-9667-5E64-66E1-A370678676BC}"/>
          </ac:spMkLst>
        </pc:spChg>
        <pc:spChg chg="add mod">
          <ac:chgData name="Juliette Mendras" userId="90b7b395-6562-40fd-baa5-5a3f1bff8b1a" providerId="ADAL" clId="{4783EE1D-DFB4-495F-9680-078F55D70281}" dt="2023-12-15T14:45:24.950" v="72" actId="1076"/>
          <ac:spMkLst>
            <pc:docMk/>
            <pc:sldMk cId="3900452360" sldId="313"/>
            <ac:spMk id="21" creationId="{CBC38C22-A088-D69F-4FF3-877EA85DE305}"/>
          </ac:spMkLst>
        </pc:spChg>
        <pc:spChg chg="del">
          <ac:chgData name="Juliette Mendras" userId="90b7b395-6562-40fd-baa5-5a3f1bff8b1a" providerId="ADAL" clId="{4783EE1D-DFB4-495F-9680-078F55D70281}" dt="2023-12-15T14:44:51.099" v="61" actId="478"/>
          <ac:spMkLst>
            <pc:docMk/>
            <pc:sldMk cId="3900452360" sldId="313"/>
            <ac:spMk id="32" creationId="{B528013D-FCBA-49BE-9C7F-CB6A6DDAA2E9}"/>
          </ac:spMkLst>
        </pc:spChg>
        <pc:picChg chg="add mod ord">
          <ac:chgData name="Juliette Mendras" userId="90b7b395-6562-40fd-baa5-5a3f1bff8b1a" providerId="ADAL" clId="{4783EE1D-DFB4-495F-9680-078F55D70281}" dt="2023-12-15T14:44:43.034" v="58" actId="167"/>
          <ac:picMkLst>
            <pc:docMk/>
            <pc:sldMk cId="3900452360" sldId="313"/>
            <ac:picMk id="7" creationId="{E5259439-92DF-120E-E563-0D788F0CCE32}"/>
          </ac:picMkLst>
        </pc:picChg>
        <pc:picChg chg="del">
          <ac:chgData name="Juliette Mendras" userId="90b7b395-6562-40fd-baa5-5a3f1bff8b1a" providerId="ADAL" clId="{4783EE1D-DFB4-495F-9680-078F55D70281}" dt="2023-12-15T14:44:36.194" v="55" actId="478"/>
          <ac:picMkLst>
            <pc:docMk/>
            <pc:sldMk cId="3900452360" sldId="313"/>
            <ac:picMk id="11" creationId="{2CB25B6A-8D61-302E-5E38-72CA6BC399FB}"/>
          </ac:picMkLst>
        </pc:picChg>
        <pc:picChg chg="del mod">
          <ac:chgData name="Juliette Mendras" userId="90b7b395-6562-40fd-baa5-5a3f1bff8b1a" providerId="ADAL" clId="{4783EE1D-DFB4-495F-9680-078F55D70281}" dt="2023-12-15T14:44:47.905" v="60" actId="478"/>
          <ac:picMkLst>
            <pc:docMk/>
            <pc:sldMk cId="3900452360" sldId="313"/>
            <ac:picMk id="12" creationId="{75294148-7A75-A809-967A-EE2B345C4B2D}"/>
          </ac:picMkLst>
        </pc:picChg>
      </pc:sldChg>
      <pc:sldChg chg="addSp delSp modSp add mod">
        <pc:chgData name="Juliette Mendras" userId="90b7b395-6562-40fd-baa5-5a3f1bff8b1a" providerId="ADAL" clId="{4783EE1D-DFB4-495F-9680-078F55D70281}" dt="2023-12-15T15:01:47.025" v="657" actId="20577"/>
        <pc:sldMkLst>
          <pc:docMk/>
          <pc:sldMk cId="3036939475" sldId="314"/>
        </pc:sldMkLst>
        <pc:spChg chg="del">
          <ac:chgData name="Juliette Mendras" userId="90b7b395-6562-40fd-baa5-5a3f1bff8b1a" providerId="ADAL" clId="{4783EE1D-DFB4-495F-9680-078F55D70281}" dt="2023-12-15T14:48:36.665" v="141" actId="478"/>
          <ac:spMkLst>
            <pc:docMk/>
            <pc:sldMk cId="3036939475" sldId="314"/>
            <ac:spMk id="2" creationId="{146B277E-1D45-46DC-1CD0-ABADC9276C39}"/>
          </ac:spMkLst>
        </pc:spChg>
        <pc:spChg chg="mod">
          <ac:chgData name="Juliette Mendras" userId="90b7b395-6562-40fd-baa5-5a3f1bff8b1a" providerId="ADAL" clId="{4783EE1D-DFB4-495F-9680-078F55D70281}" dt="2023-12-15T15:01:47.025" v="657" actId="20577"/>
          <ac:spMkLst>
            <pc:docMk/>
            <pc:sldMk cId="3036939475" sldId="314"/>
            <ac:spMk id="4" creationId="{5B42558C-85A3-E764-01DF-AD8867650105}"/>
          </ac:spMkLst>
        </pc:spChg>
        <pc:spChg chg="del">
          <ac:chgData name="Juliette Mendras" userId="90b7b395-6562-40fd-baa5-5a3f1bff8b1a" providerId="ADAL" clId="{4783EE1D-DFB4-495F-9680-078F55D70281}" dt="2023-12-15T14:48:36.665" v="141" actId="478"/>
          <ac:spMkLst>
            <pc:docMk/>
            <pc:sldMk cId="3036939475" sldId="314"/>
            <ac:spMk id="5" creationId="{8CB73F5D-7D7E-C00D-CB15-31A86D90C7E2}"/>
          </ac:spMkLst>
        </pc:spChg>
        <pc:spChg chg="del">
          <ac:chgData name="Juliette Mendras" userId="90b7b395-6562-40fd-baa5-5a3f1bff8b1a" providerId="ADAL" clId="{4783EE1D-DFB4-495F-9680-078F55D70281}" dt="2023-12-15T14:48:36.665" v="141" actId="478"/>
          <ac:spMkLst>
            <pc:docMk/>
            <pc:sldMk cId="3036939475" sldId="314"/>
            <ac:spMk id="10" creationId="{6C5BEDAA-D3CD-3A0A-3EBC-5A0938347769}"/>
          </ac:spMkLst>
        </pc:spChg>
        <pc:spChg chg="add del mod">
          <ac:chgData name="Juliette Mendras" userId="90b7b395-6562-40fd-baa5-5a3f1bff8b1a" providerId="ADAL" clId="{4783EE1D-DFB4-495F-9680-078F55D70281}" dt="2023-12-15T14:49:46.659" v="157" actId="478"/>
          <ac:spMkLst>
            <pc:docMk/>
            <pc:sldMk cId="3036939475" sldId="314"/>
            <ac:spMk id="14" creationId="{8868D40F-A5A2-3B8A-CE12-1BD595072080}"/>
          </ac:spMkLst>
        </pc:spChg>
        <pc:spChg chg="mod">
          <ac:chgData name="Juliette Mendras" userId="90b7b395-6562-40fd-baa5-5a3f1bff8b1a" providerId="ADAL" clId="{4783EE1D-DFB4-495F-9680-078F55D70281}" dt="2023-12-15T14:50:03.068" v="213" actId="1076"/>
          <ac:spMkLst>
            <pc:docMk/>
            <pc:sldMk cId="3036939475" sldId="314"/>
            <ac:spMk id="17" creationId="{5335EE7A-C937-4BDE-9F5D-60F8B4430FED}"/>
          </ac:spMkLst>
        </pc:spChg>
        <pc:spChg chg="mod">
          <ac:chgData name="Juliette Mendras" userId="90b7b395-6562-40fd-baa5-5a3f1bff8b1a" providerId="ADAL" clId="{4783EE1D-DFB4-495F-9680-078F55D70281}" dt="2023-12-15T14:59:47.494" v="391"/>
          <ac:spMkLst>
            <pc:docMk/>
            <pc:sldMk cId="3036939475" sldId="314"/>
            <ac:spMk id="18" creationId="{3518AA12-1244-293A-295E-C7A08944CADF}"/>
          </ac:spMkLst>
        </pc:spChg>
        <pc:spChg chg="mod">
          <ac:chgData name="Juliette Mendras" userId="90b7b395-6562-40fd-baa5-5a3f1bff8b1a" providerId="ADAL" clId="{4783EE1D-DFB4-495F-9680-078F55D70281}" dt="2023-12-15T14:59:47.494" v="391"/>
          <ac:spMkLst>
            <pc:docMk/>
            <pc:sldMk cId="3036939475" sldId="314"/>
            <ac:spMk id="20" creationId="{22B845C1-A9F3-ECE4-6648-929D2E68B6CC}"/>
          </ac:spMkLst>
        </pc:spChg>
        <pc:spChg chg="mod">
          <ac:chgData name="Juliette Mendras" userId="90b7b395-6562-40fd-baa5-5a3f1bff8b1a" providerId="ADAL" clId="{4783EE1D-DFB4-495F-9680-078F55D70281}" dt="2023-12-15T14:59:47.494" v="391"/>
          <ac:spMkLst>
            <pc:docMk/>
            <pc:sldMk cId="3036939475" sldId="314"/>
            <ac:spMk id="21" creationId="{B9832F98-C257-204B-BCAE-827B0191961A}"/>
          </ac:spMkLst>
        </pc:spChg>
        <pc:spChg chg="add mod">
          <ac:chgData name="Juliette Mendras" userId="90b7b395-6562-40fd-baa5-5a3f1bff8b1a" providerId="ADAL" clId="{4783EE1D-DFB4-495F-9680-078F55D70281}" dt="2023-12-15T15:01:01.304" v="610" actId="20577"/>
          <ac:spMkLst>
            <pc:docMk/>
            <pc:sldMk cId="3036939475" sldId="314"/>
            <ac:spMk id="22" creationId="{56B7DE56-B209-ECDC-FB85-1673A3E27323}"/>
          </ac:spMkLst>
        </pc:spChg>
        <pc:spChg chg="del">
          <ac:chgData name="Juliette Mendras" userId="90b7b395-6562-40fd-baa5-5a3f1bff8b1a" providerId="ADAL" clId="{4783EE1D-DFB4-495F-9680-078F55D70281}" dt="2023-12-15T14:48:36.665" v="141" actId="478"/>
          <ac:spMkLst>
            <pc:docMk/>
            <pc:sldMk cId="3036939475" sldId="314"/>
            <ac:spMk id="27" creationId="{DE89CDF9-D008-4C7E-B74E-2B2CDFB388C2}"/>
          </ac:spMkLst>
        </pc:spChg>
        <pc:spChg chg="del">
          <ac:chgData name="Juliette Mendras" userId="90b7b395-6562-40fd-baa5-5a3f1bff8b1a" providerId="ADAL" clId="{4783EE1D-DFB4-495F-9680-078F55D70281}" dt="2023-12-15T14:48:36.665" v="141" actId="478"/>
          <ac:spMkLst>
            <pc:docMk/>
            <pc:sldMk cId="3036939475" sldId="314"/>
            <ac:spMk id="30" creationId="{2C12B69A-F671-6B10-5578-A3CF35255029}"/>
          </ac:spMkLst>
        </pc:spChg>
        <pc:spChg chg="del">
          <ac:chgData name="Juliette Mendras" userId="90b7b395-6562-40fd-baa5-5a3f1bff8b1a" providerId="ADAL" clId="{4783EE1D-DFB4-495F-9680-078F55D70281}" dt="2023-12-15T14:48:36.665" v="141" actId="478"/>
          <ac:spMkLst>
            <pc:docMk/>
            <pc:sldMk cId="3036939475" sldId="314"/>
            <ac:spMk id="31" creationId="{1C49359D-9283-E059-E03D-2CDC5F9A167E}"/>
          </ac:spMkLst>
        </pc:spChg>
        <pc:spChg chg="del mod">
          <ac:chgData name="Juliette Mendras" userId="90b7b395-6562-40fd-baa5-5a3f1bff8b1a" providerId="ADAL" clId="{4783EE1D-DFB4-495F-9680-078F55D70281}" dt="2023-12-15T14:49:44.302" v="156" actId="478"/>
          <ac:spMkLst>
            <pc:docMk/>
            <pc:sldMk cId="3036939475" sldId="314"/>
            <ac:spMk id="32" creationId="{B528013D-FCBA-49BE-9C7F-CB6A6DDAA2E9}"/>
          </ac:spMkLst>
        </pc:spChg>
        <pc:spChg chg="del">
          <ac:chgData name="Juliette Mendras" userId="90b7b395-6562-40fd-baa5-5a3f1bff8b1a" providerId="ADAL" clId="{4783EE1D-DFB4-495F-9680-078F55D70281}" dt="2023-12-15T14:48:36.665" v="141" actId="478"/>
          <ac:spMkLst>
            <pc:docMk/>
            <pc:sldMk cId="3036939475" sldId="314"/>
            <ac:spMk id="35" creationId="{C24F761A-8659-E23C-84EA-1339D8D05159}"/>
          </ac:spMkLst>
        </pc:spChg>
        <pc:spChg chg="del">
          <ac:chgData name="Juliette Mendras" userId="90b7b395-6562-40fd-baa5-5a3f1bff8b1a" providerId="ADAL" clId="{4783EE1D-DFB4-495F-9680-078F55D70281}" dt="2023-12-15T14:48:36.665" v="141" actId="478"/>
          <ac:spMkLst>
            <pc:docMk/>
            <pc:sldMk cId="3036939475" sldId="314"/>
            <ac:spMk id="36" creationId="{85C78EFF-339E-24B7-65CE-07338BEFADA2}"/>
          </ac:spMkLst>
        </pc:spChg>
        <pc:spChg chg="del">
          <ac:chgData name="Juliette Mendras" userId="90b7b395-6562-40fd-baa5-5a3f1bff8b1a" providerId="ADAL" clId="{4783EE1D-DFB4-495F-9680-078F55D70281}" dt="2023-12-15T14:48:36.665" v="141" actId="478"/>
          <ac:spMkLst>
            <pc:docMk/>
            <pc:sldMk cId="3036939475" sldId="314"/>
            <ac:spMk id="39" creationId="{91EA7A06-F773-93CA-96F6-9DCE6ADCA80D}"/>
          </ac:spMkLst>
        </pc:spChg>
        <pc:spChg chg="del">
          <ac:chgData name="Juliette Mendras" userId="90b7b395-6562-40fd-baa5-5a3f1bff8b1a" providerId="ADAL" clId="{4783EE1D-DFB4-495F-9680-078F55D70281}" dt="2023-12-15T14:48:36.665" v="141" actId="478"/>
          <ac:spMkLst>
            <pc:docMk/>
            <pc:sldMk cId="3036939475" sldId="314"/>
            <ac:spMk id="44" creationId="{06123C3A-9B41-E24F-CD44-2926A8A29216}"/>
          </ac:spMkLst>
        </pc:spChg>
        <pc:spChg chg="del">
          <ac:chgData name="Juliette Mendras" userId="90b7b395-6562-40fd-baa5-5a3f1bff8b1a" providerId="ADAL" clId="{4783EE1D-DFB4-495F-9680-078F55D70281}" dt="2023-12-15T14:48:36.665" v="141" actId="478"/>
          <ac:spMkLst>
            <pc:docMk/>
            <pc:sldMk cId="3036939475" sldId="314"/>
            <ac:spMk id="45" creationId="{0E996F36-3719-2826-0700-E6EA3A34CA09}"/>
          </ac:spMkLst>
        </pc:spChg>
        <pc:spChg chg="del">
          <ac:chgData name="Juliette Mendras" userId="90b7b395-6562-40fd-baa5-5a3f1bff8b1a" providerId="ADAL" clId="{4783EE1D-DFB4-495F-9680-078F55D70281}" dt="2023-12-15T14:48:36.665" v="141" actId="478"/>
          <ac:spMkLst>
            <pc:docMk/>
            <pc:sldMk cId="3036939475" sldId="314"/>
            <ac:spMk id="46" creationId="{40336027-CFC9-4310-3BDD-52263747160C}"/>
          </ac:spMkLst>
        </pc:spChg>
        <pc:spChg chg="mod">
          <ac:chgData name="Juliette Mendras" userId="90b7b395-6562-40fd-baa5-5a3f1bff8b1a" providerId="ADAL" clId="{4783EE1D-DFB4-495F-9680-078F55D70281}" dt="2023-12-15T14:50:03.068" v="213" actId="1076"/>
          <ac:spMkLst>
            <pc:docMk/>
            <pc:sldMk cId="3036939475" sldId="314"/>
            <ac:spMk id="86" creationId="{68CFEA7B-46AD-4D2F-97C1-5A30136CC575}"/>
          </ac:spMkLst>
        </pc:spChg>
        <pc:spChg chg="mod">
          <ac:chgData name="Juliette Mendras" userId="90b7b395-6562-40fd-baa5-5a3f1bff8b1a" providerId="ADAL" clId="{4783EE1D-DFB4-495F-9680-078F55D70281}" dt="2023-12-15T14:50:03.068" v="213" actId="1076"/>
          <ac:spMkLst>
            <pc:docMk/>
            <pc:sldMk cId="3036939475" sldId="314"/>
            <ac:spMk id="87" creationId="{DF614A5C-C323-478F-8B6D-8ACAF34D20B9}"/>
          </ac:spMkLst>
        </pc:spChg>
        <pc:grpChg chg="add mod">
          <ac:chgData name="Juliette Mendras" userId="90b7b395-6562-40fd-baa5-5a3f1bff8b1a" providerId="ADAL" clId="{4783EE1D-DFB4-495F-9680-078F55D70281}" dt="2023-12-15T14:49:17.156" v="151" actId="164"/>
          <ac:grpSpMkLst>
            <pc:docMk/>
            <pc:sldMk cId="3036939475" sldId="314"/>
            <ac:grpSpMk id="3" creationId="{764FD2C6-33FE-244C-66D7-CA7E5455835D}"/>
          </ac:grpSpMkLst>
        </pc:grpChg>
        <pc:grpChg chg="add mod">
          <ac:chgData name="Juliette Mendras" userId="90b7b395-6562-40fd-baa5-5a3f1bff8b1a" providerId="ADAL" clId="{4783EE1D-DFB4-495F-9680-078F55D70281}" dt="2023-12-15T14:59:44.483" v="390" actId="1076"/>
          <ac:grpSpMkLst>
            <pc:docMk/>
            <pc:sldMk cId="3036939475" sldId="314"/>
            <ac:grpSpMk id="7" creationId="{0AD76C73-9378-484C-0246-04DAD093DC73}"/>
          </ac:grpSpMkLst>
        </pc:grpChg>
        <pc:grpChg chg="del mod">
          <ac:chgData name="Juliette Mendras" userId="90b7b395-6562-40fd-baa5-5a3f1bff8b1a" providerId="ADAL" clId="{4783EE1D-DFB4-495F-9680-078F55D70281}" dt="2023-12-15T14:49:04.309" v="148" actId="165"/>
          <ac:grpSpMkLst>
            <pc:docMk/>
            <pc:sldMk cId="3036939475" sldId="314"/>
            <ac:grpSpMk id="12" creationId="{F1E98627-143D-4A53-93B6-324D2722AFF3}"/>
          </ac:grpSpMkLst>
        </pc:grpChg>
        <pc:grpChg chg="mod">
          <ac:chgData name="Juliette Mendras" userId="90b7b395-6562-40fd-baa5-5a3f1bff8b1a" providerId="ADAL" clId="{4783EE1D-DFB4-495F-9680-078F55D70281}" dt="2023-12-15T14:50:03.068" v="213" actId="1076"/>
          <ac:grpSpMkLst>
            <pc:docMk/>
            <pc:sldMk cId="3036939475" sldId="314"/>
            <ac:grpSpMk id="13" creationId="{F86BA991-C1B4-4C72-B056-C9E4467F2902}"/>
          </ac:grpSpMkLst>
        </pc:grpChg>
        <pc:grpChg chg="add del mod">
          <ac:chgData name="Juliette Mendras" userId="90b7b395-6562-40fd-baa5-5a3f1bff8b1a" providerId="ADAL" clId="{4783EE1D-DFB4-495F-9680-078F55D70281}" dt="2023-12-15T14:59:48.562" v="392"/>
          <ac:grpSpMkLst>
            <pc:docMk/>
            <pc:sldMk cId="3036939475" sldId="314"/>
            <ac:grpSpMk id="16" creationId="{50EF27AB-3A9B-80DD-4CD8-CD1DC6C0E1B7}"/>
          </ac:grpSpMkLst>
        </pc:grpChg>
        <pc:grpChg chg="mod">
          <ac:chgData name="Juliette Mendras" userId="90b7b395-6562-40fd-baa5-5a3f1bff8b1a" providerId="ADAL" clId="{4783EE1D-DFB4-495F-9680-078F55D70281}" dt="2023-12-15T14:59:47.494" v="391"/>
          <ac:grpSpMkLst>
            <pc:docMk/>
            <pc:sldMk cId="3036939475" sldId="314"/>
            <ac:grpSpMk id="19" creationId="{698EE007-6EC5-DCD6-D0F9-17309A614520}"/>
          </ac:grpSpMkLst>
        </pc:grpChg>
        <pc:grpChg chg="mod">
          <ac:chgData name="Juliette Mendras" userId="90b7b395-6562-40fd-baa5-5a3f1bff8b1a" providerId="ADAL" clId="{4783EE1D-DFB4-495F-9680-078F55D70281}" dt="2023-12-15T14:50:03.068" v="213" actId="1076"/>
          <ac:grpSpMkLst>
            <pc:docMk/>
            <pc:sldMk cId="3036939475" sldId="314"/>
            <ac:grpSpMk id="84" creationId="{4FD65CC8-ECD8-46E7-AD15-381A5D3D412E}"/>
          </ac:grpSpMkLst>
        </pc:grpChg>
        <pc:picChg chg="del">
          <ac:chgData name="Juliette Mendras" userId="90b7b395-6562-40fd-baa5-5a3f1bff8b1a" providerId="ADAL" clId="{4783EE1D-DFB4-495F-9680-078F55D70281}" dt="2023-12-15T14:48:36.665" v="141" actId="478"/>
          <ac:picMkLst>
            <pc:docMk/>
            <pc:sldMk cId="3036939475" sldId="314"/>
            <ac:picMk id="6" creationId="{4219F87E-4B9B-F5AA-DE78-3B7BE163C8AE}"/>
          </ac:picMkLst>
        </pc:picChg>
        <pc:picChg chg="del">
          <ac:chgData name="Juliette Mendras" userId="90b7b395-6562-40fd-baa5-5a3f1bff8b1a" providerId="ADAL" clId="{4783EE1D-DFB4-495F-9680-078F55D70281}" dt="2023-12-15T14:48:36.665" v="141" actId="478"/>
          <ac:picMkLst>
            <pc:docMk/>
            <pc:sldMk cId="3036939475" sldId="314"/>
            <ac:picMk id="8" creationId="{3F1B1300-DB7A-F37F-C625-EDECB0E2CD6B}"/>
          </ac:picMkLst>
        </pc:picChg>
        <pc:picChg chg="mod">
          <ac:chgData name="Juliette Mendras" userId="90b7b395-6562-40fd-baa5-5a3f1bff8b1a" providerId="ADAL" clId="{4783EE1D-DFB4-495F-9680-078F55D70281}" dt="2023-12-15T14:50:22.203" v="216" actId="1076"/>
          <ac:picMkLst>
            <pc:docMk/>
            <pc:sldMk cId="3036939475" sldId="314"/>
            <ac:picMk id="24" creationId="{00000000-0000-0000-0000-000000000000}"/>
          </ac:picMkLst>
        </pc:picChg>
        <pc:picChg chg="mod">
          <ac:chgData name="Juliette Mendras" userId="90b7b395-6562-40fd-baa5-5a3f1bff8b1a" providerId="ADAL" clId="{4783EE1D-DFB4-495F-9680-078F55D70281}" dt="2023-12-15T14:59:44.483" v="390" actId="1076"/>
          <ac:picMkLst>
            <pc:docMk/>
            <pc:sldMk cId="3036939475" sldId="314"/>
            <ac:picMk id="38" creationId="{00000000-0000-0000-0000-000000000000}"/>
          </ac:picMkLst>
        </pc:picChg>
        <pc:cxnChg chg="del">
          <ac:chgData name="Juliette Mendras" userId="90b7b395-6562-40fd-baa5-5a3f1bff8b1a" providerId="ADAL" clId="{4783EE1D-DFB4-495F-9680-078F55D70281}" dt="2023-12-15T14:48:36.665" v="141" actId="478"/>
          <ac:cxnSpMkLst>
            <pc:docMk/>
            <pc:sldMk cId="3036939475" sldId="314"/>
            <ac:cxnSpMk id="9" creationId="{FCA76936-F8F1-9CBE-F117-C8A7F1C4B55C}"/>
          </ac:cxnSpMkLst>
        </pc:cxnChg>
        <pc:cxnChg chg="del">
          <ac:chgData name="Juliette Mendras" userId="90b7b395-6562-40fd-baa5-5a3f1bff8b1a" providerId="ADAL" clId="{4783EE1D-DFB4-495F-9680-078F55D70281}" dt="2023-12-15T14:48:36.665" v="141" actId="478"/>
          <ac:cxnSpMkLst>
            <pc:docMk/>
            <pc:sldMk cId="3036939475" sldId="314"/>
            <ac:cxnSpMk id="15" creationId="{5371DE33-2BEA-4A64-B431-D8D649D1CFA0}"/>
          </ac:cxnSpMkLst>
        </pc:cxnChg>
        <pc:cxnChg chg="mod topLvl">
          <ac:chgData name="Juliette Mendras" userId="90b7b395-6562-40fd-baa5-5a3f1bff8b1a" providerId="ADAL" clId="{4783EE1D-DFB4-495F-9680-078F55D70281}" dt="2023-12-15T14:50:27.039" v="219" actId="1036"/>
          <ac:cxnSpMkLst>
            <pc:docMk/>
            <pc:sldMk cId="3036939475" sldId="314"/>
            <ac:cxnSpMk id="23" creationId="{A9AB29F8-C68A-4592-ADDD-3943FEF53975}"/>
          </ac:cxnSpMkLst>
        </pc:cxnChg>
        <pc:cxnChg chg="del">
          <ac:chgData name="Juliette Mendras" userId="90b7b395-6562-40fd-baa5-5a3f1bff8b1a" providerId="ADAL" clId="{4783EE1D-DFB4-495F-9680-078F55D70281}" dt="2023-12-15T14:48:36.665" v="141" actId="478"/>
          <ac:cxnSpMkLst>
            <pc:docMk/>
            <pc:sldMk cId="3036939475" sldId="314"/>
            <ac:cxnSpMk id="28" creationId="{D7F7571A-A1E9-53AD-069E-6332EA96EEF4}"/>
          </ac:cxnSpMkLst>
        </pc:cxnChg>
        <pc:cxnChg chg="del">
          <ac:chgData name="Juliette Mendras" userId="90b7b395-6562-40fd-baa5-5a3f1bff8b1a" providerId="ADAL" clId="{4783EE1D-DFB4-495F-9680-078F55D70281}" dt="2023-12-15T14:48:36.665" v="141" actId="478"/>
          <ac:cxnSpMkLst>
            <pc:docMk/>
            <pc:sldMk cId="3036939475" sldId="314"/>
            <ac:cxnSpMk id="29" creationId="{FE2A4DE0-1304-41A4-C478-E78144973A98}"/>
          </ac:cxnSpMkLst>
        </pc:cxnChg>
        <pc:cxnChg chg="del">
          <ac:chgData name="Juliette Mendras" userId="90b7b395-6562-40fd-baa5-5a3f1bff8b1a" providerId="ADAL" clId="{4783EE1D-DFB4-495F-9680-078F55D70281}" dt="2023-12-15T14:48:36.665" v="141" actId="478"/>
          <ac:cxnSpMkLst>
            <pc:docMk/>
            <pc:sldMk cId="3036939475" sldId="314"/>
            <ac:cxnSpMk id="33" creationId="{F361DFC1-384A-0F6C-282C-F1331CF4FBB9}"/>
          </ac:cxnSpMkLst>
        </pc:cxnChg>
        <pc:cxnChg chg="del">
          <ac:chgData name="Juliette Mendras" userId="90b7b395-6562-40fd-baa5-5a3f1bff8b1a" providerId="ADAL" clId="{4783EE1D-DFB4-495F-9680-078F55D70281}" dt="2023-12-15T14:48:36.665" v="141" actId="478"/>
          <ac:cxnSpMkLst>
            <pc:docMk/>
            <pc:sldMk cId="3036939475" sldId="314"/>
            <ac:cxnSpMk id="34" creationId="{E69A15B1-08F8-C071-2851-254F232DD52A}"/>
          </ac:cxnSpMkLst>
        </pc:cxnChg>
        <pc:cxnChg chg="del">
          <ac:chgData name="Juliette Mendras" userId="90b7b395-6562-40fd-baa5-5a3f1bff8b1a" providerId="ADAL" clId="{4783EE1D-DFB4-495F-9680-078F55D70281}" dt="2023-12-15T14:48:36.665" v="141" actId="478"/>
          <ac:cxnSpMkLst>
            <pc:docMk/>
            <pc:sldMk cId="3036939475" sldId="314"/>
            <ac:cxnSpMk id="37" creationId="{06F7E5FE-E690-C14B-A353-ADF06A378668}"/>
          </ac:cxnSpMkLst>
        </pc:cxnChg>
        <pc:cxnChg chg="del">
          <ac:chgData name="Juliette Mendras" userId="90b7b395-6562-40fd-baa5-5a3f1bff8b1a" providerId="ADAL" clId="{4783EE1D-DFB4-495F-9680-078F55D70281}" dt="2023-12-15T14:48:36.665" v="141" actId="478"/>
          <ac:cxnSpMkLst>
            <pc:docMk/>
            <pc:sldMk cId="3036939475" sldId="314"/>
            <ac:cxnSpMk id="40" creationId="{F271F0B9-73E1-4A7C-EE57-6C806253791D}"/>
          </ac:cxnSpMkLst>
        </pc:cxnChg>
        <pc:cxnChg chg="del">
          <ac:chgData name="Juliette Mendras" userId="90b7b395-6562-40fd-baa5-5a3f1bff8b1a" providerId="ADAL" clId="{4783EE1D-DFB4-495F-9680-078F55D70281}" dt="2023-12-15T14:48:36.665" v="141" actId="478"/>
          <ac:cxnSpMkLst>
            <pc:docMk/>
            <pc:sldMk cId="3036939475" sldId="314"/>
            <ac:cxnSpMk id="41" creationId="{0B90F0EB-6B7D-9654-66DB-E91DA65DC44C}"/>
          </ac:cxnSpMkLst>
        </pc:cxnChg>
        <pc:cxnChg chg="del">
          <ac:chgData name="Juliette Mendras" userId="90b7b395-6562-40fd-baa5-5a3f1bff8b1a" providerId="ADAL" clId="{4783EE1D-DFB4-495F-9680-078F55D70281}" dt="2023-12-15T14:48:36.665" v="141" actId="478"/>
          <ac:cxnSpMkLst>
            <pc:docMk/>
            <pc:sldMk cId="3036939475" sldId="314"/>
            <ac:cxnSpMk id="42" creationId="{1E1C8F13-230D-C3DC-25E7-622986931A86}"/>
          </ac:cxnSpMkLst>
        </pc:cxnChg>
        <pc:cxnChg chg="del">
          <ac:chgData name="Juliette Mendras" userId="90b7b395-6562-40fd-baa5-5a3f1bff8b1a" providerId="ADAL" clId="{4783EE1D-DFB4-495F-9680-078F55D70281}" dt="2023-12-15T14:48:36.665" v="141" actId="478"/>
          <ac:cxnSpMkLst>
            <pc:docMk/>
            <pc:sldMk cId="3036939475" sldId="314"/>
            <ac:cxnSpMk id="43" creationId="{2B6AD0C2-DD35-EB76-0CD1-DC88A39B728D}"/>
          </ac:cxnSpMkLst>
        </pc:cxnChg>
        <pc:cxnChg chg="del">
          <ac:chgData name="Juliette Mendras" userId="90b7b395-6562-40fd-baa5-5a3f1bff8b1a" providerId="ADAL" clId="{4783EE1D-DFB4-495F-9680-078F55D70281}" dt="2023-12-15T14:48:36.665" v="141" actId="478"/>
          <ac:cxnSpMkLst>
            <pc:docMk/>
            <pc:sldMk cId="3036939475" sldId="314"/>
            <ac:cxnSpMk id="48" creationId="{302944EC-0E23-A92B-334B-12F11E49F2E7}"/>
          </ac:cxnSpMkLst>
        </pc:cxnChg>
        <pc:cxnChg chg="mod topLvl">
          <ac:chgData name="Juliette Mendras" userId="90b7b395-6562-40fd-baa5-5a3f1bff8b1a" providerId="ADAL" clId="{4783EE1D-DFB4-495F-9680-078F55D70281}" dt="2023-12-15T14:49:10.292" v="150" actId="338"/>
          <ac:cxnSpMkLst>
            <pc:docMk/>
            <pc:sldMk cId="3036939475" sldId="314"/>
            <ac:cxnSpMk id="88" creationId="{1E156F56-A637-446F-B8E0-E30EDBFED301}"/>
          </ac:cxnSpMkLst>
        </pc:cxnChg>
      </pc:sldChg>
      <pc:sldChg chg="add del">
        <pc:chgData name="Juliette Mendras" userId="90b7b395-6562-40fd-baa5-5a3f1bff8b1a" providerId="ADAL" clId="{4783EE1D-DFB4-495F-9680-078F55D70281}" dt="2023-12-15T15:01:04.793" v="611" actId="47"/>
        <pc:sldMkLst>
          <pc:docMk/>
          <pc:sldMk cId="1392748990" sldId="315"/>
        </pc:sldMkLst>
      </pc:sldChg>
      <pc:sldChg chg="modSp add mod">
        <pc:chgData name="Juliette Mendras" userId="90b7b395-6562-40fd-baa5-5a3f1bff8b1a" providerId="ADAL" clId="{4783EE1D-DFB4-495F-9680-078F55D70281}" dt="2023-12-15T15:12:07.157" v="1015" actId="20577"/>
        <pc:sldMkLst>
          <pc:docMk/>
          <pc:sldMk cId="1801950627" sldId="315"/>
        </pc:sldMkLst>
        <pc:spChg chg="mod">
          <ac:chgData name="Juliette Mendras" userId="90b7b395-6562-40fd-baa5-5a3f1bff8b1a" providerId="ADAL" clId="{4783EE1D-DFB4-495F-9680-078F55D70281}" dt="2023-12-15T15:11:23.258" v="924" actId="20577"/>
          <ac:spMkLst>
            <pc:docMk/>
            <pc:sldMk cId="1801950627" sldId="315"/>
            <ac:spMk id="4" creationId="{5B42558C-85A3-E764-01DF-AD8867650105}"/>
          </ac:spMkLst>
        </pc:spChg>
        <pc:spChg chg="mod">
          <ac:chgData name="Juliette Mendras" userId="90b7b395-6562-40fd-baa5-5a3f1bff8b1a" providerId="ADAL" clId="{4783EE1D-DFB4-495F-9680-078F55D70281}" dt="2023-12-15T15:12:07.157" v="1015" actId="20577"/>
          <ac:spMkLst>
            <pc:docMk/>
            <pc:sldMk cId="1801950627" sldId="315"/>
            <ac:spMk id="22" creationId="{56B7DE56-B209-ECDC-FB85-1673A3E27323}"/>
          </ac:spMkLst>
        </pc:spChg>
      </pc:sldChg>
      <pc:sldChg chg="add del">
        <pc:chgData name="Juliette Mendras" userId="90b7b395-6562-40fd-baa5-5a3f1bff8b1a" providerId="ADAL" clId="{4783EE1D-DFB4-495F-9680-078F55D70281}" dt="2023-12-15T15:29:04.198" v="1190" actId="47"/>
        <pc:sldMkLst>
          <pc:docMk/>
          <pc:sldMk cId="3011261148" sldId="316"/>
        </pc:sldMkLst>
      </pc:sldChg>
      <pc:sldChg chg="addSp delSp modSp add mod">
        <pc:chgData name="Juliette Mendras" userId="90b7b395-6562-40fd-baa5-5a3f1bff8b1a" providerId="ADAL" clId="{4783EE1D-DFB4-495F-9680-078F55D70281}" dt="2023-12-15T16:04:55.237" v="1474"/>
        <pc:sldMkLst>
          <pc:docMk/>
          <pc:sldMk cId="129077452" sldId="317"/>
        </pc:sldMkLst>
        <pc:spChg chg="add del mod">
          <ac:chgData name="Juliette Mendras" userId="90b7b395-6562-40fd-baa5-5a3f1bff8b1a" providerId="ADAL" clId="{4783EE1D-DFB4-495F-9680-078F55D70281}" dt="2023-12-15T16:04:50.679" v="1471"/>
          <ac:spMkLst>
            <pc:docMk/>
            <pc:sldMk cId="129077452" sldId="317"/>
            <ac:spMk id="12" creationId="{76034241-3672-B211-44E9-2F51C7523339}"/>
          </ac:spMkLst>
        </pc:spChg>
        <pc:spChg chg="add mod">
          <ac:chgData name="Juliette Mendras" userId="90b7b395-6562-40fd-baa5-5a3f1bff8b1a" providerId="ADAL" clId="{4783EE1D-DFB4-495F-9680-078F55D70281}" dt="2023-12-15T15:27:55.727" v="1176" actId="20577"/>
          <ac:spMkLst>
            <pc:docMk/>
            <pc:sldMk cId="129077452" sldId="317"/>
            <ac:spMk id="13" creationId="{E779F619-31A3-4A22-F36C-C72BFEB5343F}"/>
          </ac:spMkLst>
        </pc:spChg>
        <pc:spChg chg="add mod">
          <ac:chgData name="Juliette Mendras" userId="90b7b395-6562-40fd-baa5-5a3f1bff8b1a" providerId="ADAL" clId="{4783EE1D-DFB4-495F-9680-078F55D70281}" dt="2023-12-15T16:04:55.237" v="1474"/>
          <ac:spMkLst>
            <pc:docMk/>
            <pc:sldMk cId="129077452" sldId="317"/>
            <ac:spMk id="15" creationId="{376DEC0F-E2D2-45DF-B470-75A6E10807FE}"/>
          </ac:spMkLst>
        </pc:spChg>
        <pc:spChg chg="add mod">
          <ac:chgData name="Juliette Mendras" userId="90b7b395-6562-40fd-baa5-5a3f1bff8b1a" providerId="ADAL" clId="{4783EE1D-DFB4-495F-9680-078F55D70281}" dt="2023-12-15T16:04:55.237" v="1474"/>
          <ac:spMkLst>
            <pc:docMk/>
            <pc:sldMk cId="129077452" sldId="317"/>
            <ac:spMk id="16" creationId="{C16B25AE-2CEA-BD3C-9F7D-D8DFB580FF1D}"/>
          </ac:spMkLst>
        </pc:spChg>
        <pc:spChg chg="mod">
          <ac:chgData name="Juliette Mendras" userId="90b7b395-6562-40fd-baa5-5a3f1bff8b1a" providerId="ADAL" clId="{4783EE1D-DFB4-495F-9680-078F55D70281}" dt="2023-12-15T15:12:31.621" v="1026" actId="20577"/>
          <ac:spMkLst>
            <pc:docMk/>
            <pc:sldMk cId="129077452" sldId="317"/>
            <ac:spMk id="17" creationId="{5335EE7A-C937-4BDE-9F5D-60F8B4430FED}"/>
          </ac:spMkLst>
        </pc:spChg>
        <pc:spChg chg="mod">
          <ac:chgData name="Juliette Mendras" userId="90b7b395-6562-40fd-baa5-5a3f1bff8b1a" providerId="ADAL" clId="{4783EE1D-DFB4-495F-9680-078F55D70281}" dt="2023-12-15T15:13:33.047" v="1040" actId="20577"/>
          <ac:spMkLst>
            <pc:docMk/>
            <pc:sldMk cId="129077452" sldId="317"/>
            <ac:spMk id="30" creationId="{03E1390B-D1BE-A93D-6EAF-2E763003F7E8}"/>
          </ac:spMkLst>
        </pc:spChg>
        <pc:spChg chg="mod">
          <ac:chgData name="Juliette Mendras" userId="90b7b395-6562-40fd-baa5-5a3f1bff8b1a" providerId="ADAL" clId="{4783EE1D-DFB4-495F-9680-078F55D70281}" dt="2023-12-15T15:13:40.048" v="1050" actId="1076"/>
          <ac:spMkLst>
            <pc:docMk/>
            <pc:sldMk cId="129077452" sldId="317"/>
            <ac:spMk id="32" creationId="{AFB57357-2D35-0574-42D4-3BC80C2FA75A}"/>
          </ac:spMkLst>
        </pc:spChg>
        <pc:spChg chg="mod">
          <ac:chgData name="Juliette Mendras" userId="90b7b395-6562-40fd-baa5-5a3f1bff8b1a" providerId="ADAL" clId="{4783EE1D-DFB4-495F-9680-078F55D70281}" dt="2023-12-15T15:26:51.597" v="1090" actId="20577"/>
          <ac:spMkLst>
            <pc:docMk/>
            <pc:sldMk cId="129077452" sldId="317"/>
            <ac:spMk id="35" creationId="{BA1F631D-3D46-301B-F73B-5A962A2B6BD3}"/>
          </ac:spMkLst>
        </pc:spChg>
        <pc:spChg chg="mod">
          <ac:chgData name="Juliette Mendras" userId="90b7b395-6562-40fd-baa5-5a3f1bff8b1a" providerId="ADAL" clId="{4783EE1D-DFB4-495F-9680-078F55D70281}" dt="2023-12-15T15:26:57.407" v="1108" actId="1035"/>
          <ac:spMkLst>
            <pc:docMk/>
            <pc:sldMk cId="129077452" sldId="317"/>
            <ac:spMk id="36" creationId="{1ACD790B-2D61-E6FE-72D5-A04DADFE71E6}"/>
          </ac:spMkLst>
        </pc:spChg>
        <pc:spChg chg="mod">
          <ac:chgData name="Juliette Mendras" userId="90b7b395-6562-40fd-baa5-5a3f1bff8b1a" providerId="ADAL" clId="{4783EE1D-DFB4-495F-9680-078F55D70281}" dt="2023-12-15T15:27:04.457" v="1133" actId="1035"/>
          <ac:spMkLst>
            <pc:docMk/>
            <pc:sldMk cId="129077452" sldId="317"/>
            <ac:spMk id="40" creationId="{72BA2076-FF19-5CA3-C368-D3F20468EC23}"/>
          </ac:spMkLst>
        </pc:spChg>
        <pc:spChg chg="add del mod">
          <ac:chgData name="Juliette Mendras" userId="90b7b395-6562-40fd-baa5-5a3f1bff8b1a" providerId="ADAL" clId="{4783EE1D-DFB4-495F-9680-078F55D70281}" dt="2023-12-15T16:04:55.027" v="1473" actId="21"/>
          <ac:spMkLst>
            <pc:docMk/>
            <pc:sldMk cId="129077452" sldId="317"/>
            <ac:spMk id="45" creationId="{CA8C558B-86F8-D93F-463E-75DD9573D43F}"/>
          </ac:spMkLst>
        </pc:spChg>
        <pc:spChg chg="del mod">
          <ac:chgData name="Juliette Mendras" userId="90b7b395-6562-40fd-baa5-5a3f1bff8b1a" providerId="ADAL" clId="{4783EE1D-DFB4-495F-9680-078F55D70281}" dt="2023-12-15T16:04:55.027" v="1473" actId="21"/>
          <ac:spMkLst>
            <pc:docMk/>
            <pc:sldMk cId="129077452" sldId="317"/>
            <ac:spMk id="46" creationId="{FCEF4BC5-C885-37A8-9933-5665D617815E}"/>
          </ac:spMkLst>
        </pc:spChg>
        <pc:spChg chg="mod">
          <ac:chgData name="Juliette Mendras" userId="90b7b395-6562-40fd-baa5-5a3f1bff8b1a" providerId="ADAL" clId="{4783EE1D-DFB4-495F-9680-078F55D70281}" dt="2023-12-15T15:28:00.566" v="1178" actId="14100"/>
          <ac:spMkLst>
            <pc:docMk/>
            <pc:sldMk cId="129077452" sldId="317"/>
            <ac:spMk id="47" creationId="{5BB33DE9-E28E-0BAF-B0E0-961AA28605F7}"/>
          </ac:spMkLst>
        </pc:spChg>
        <pc:spChg chg="mod">
          <ac:chgData name="Juliette Mendras" userId="90b7b395-6562-40fd-baa5-5a3f1bff8b1a" providerId="ADAL" clId="{4783EE1D-DFB4-495F-9680-078F55D70281}" dt="2023-12-15T15:28:05.304" v="1187" actId="20577"/>
          <ac:spMkLst>
            <pc:docMk/>
            <pc:sldMk cId="129077452" sldId="317"/>
            <ac:spMk id="48" creationId="{9AF8F723-90A8-E604-4A5D-B629DCDB6026}"/>
          </ac:spMkLst>
        </pc:spChg>
        <pc:grpChg chg="add mod">
          <ac:chgData name="Juliette Mendras" userId="90b7b395-6562-40fd-baa5-5a3f1bff8b1a" providerId="ADAL" clId="{4783EE1D-DFB4-495F-9680-078F55D70281}" dt="2023-12-15T15:13:28.732" v="1031" actId="1076"/>
          <ac:grpSpMkLst>
            <pc:docMk/>
            <pc:sldMk cId="129077452" sldId="317"/>
            <ac:grpSpMk id="5" creationId="{6FA1DB52-BBA6-ADF9-F765-0EACDB6B7311}"/>
          </ac:grpSpMkLst>
        </pc:grpChg>
        <pc:picChg chg="mod">
          <ac:chgData name="Juliette Mendras" userId="90b7b395-6562-40fd-baa5-5a3f1bff8b1a" providerId="ADAL" clId="{4783EE1D-DFB4-495F-9680-078F55D70281}" dt="2023-12-15T15:13:25.607" v="1030"/>
          <ac:picMkLst>
            <pc:docMk/>
            <pc:sldMk cId="129077452" sldId="317"/>
            <ac:picMk id="6" creationId="{F315E772-B4F4-08BF-E9CB-0F871AAF3AC2}"/>
          </ac:picMkLst>
        </pc:picChg>
        <pc:picChg chg="mod">
          <ac:chgData name="Juliette Mendras" userId="90b7b395-6562-40fd-baa5-5a3f1bff8b1a" providerId="ADAL" clId="{4783EE1D-DFB4-495F-9680-078F55D70281}" dt="2023-12-15T15:13:25.607" v="1030"/>
          <ac:picMkLst>
            <pc:docMk/>
            <pc:sldMk cId="129077452" sldId="317"/>
            <ac:picMk id="7" creationId="{B74C77F7-F7C8-E1A9-9CA8-0B7680F9AE81}"/>
          </ac:picMkLst>
        </pc:picChg>
        <pc:picChg chg="mod">
          <ac:chgData name="Juliette Mendras" userId="90b7b395-6562-40fd-baa5-5a3f1bff8b1a" providerId="ADAL" clId="{4783EE1D-DFB4-495F-9680-078F55D70281}" dt="2023-12-15T15:13:25.607" v="1030"/>
          <ac:picMkLst>
            <pc:docMk/>
            <pc:sldMk cId="129077452" sldId="317"/>
            <ac:picMk id="9" creationId="{648423E3-CBEA-F323-E6FE-AD15D9C9E745}"/>
          </ac:picMkLst>
        </pc:picChg>
        <pc:picChg chg="mod">
          <ac:chgData name="Juliette Mendras" userId="90b7b395-6562-40fd-baa5-5a3f1bff8b1a" providerId="ADAL" clId="{4783EE1D-DFB4-495F-9680-078F55D70281}" dt="2023-12-15T15:27:40.852" v="1136" actId="14100"/>
          <ac:picMkLst>
            <pc:docMk/>
            <pc:sldMk cId="129077452" sldId="317"/>
            <ac:picMk id="10" creationId="{5D8F5C4A-C2D9-17CB-A16F-DF8700AA9F88}"/>
          </ac:picMkLst>
        </pc:picChg>
        <pc:picChg chg="add del">
          <ac:chgData name="Juliette Mendras" userId="90b7b395-6562-40fd-baa5-5a3f1bff8b1a" providerId="ADAL" clId="{4783EE1D-DFB4-495F-9680-078F55D70281}" dt="2023-12-15T15:13:25.386" v="1029" actId="478"/>
          <ac:picMkLst>
            <pc:docMk/>
            <pc:sldMk cId="129077452" sldId="317"/>
            <ac:picMk id="12" creationId="{2BA18023-BD6D-C7F5-502A-81399B0E406F}"/>
          </ac:picMkLst>
        </pc:picChg>
        <pc:cxnChg chg="add mod">
          <ac:chgData name="Juliette Mendras" userId="90b7b395-6562-40fd-baa5-5a3f1bff8b1a" providerId="ADAL" clId="{4783EE1D-DFB4-495F-9680-078F55D70281}" dt="2023-12-15T15:27:48.375" v="1138" actId="1076"/>
          <ac:cxnSpMkLst>
            <pc:docMk/>
            <pc:sldMk cId="129077452" sldId="317"/>
            <ac:cxnSpMk id="11" creationId="{57C0F1FE-8114-AF6A-450C-7FE5FBA516DE}"/>
          </ac:cxnSpMkLst>
        </pc:cxnChg>
        <pc:cxnChg chg="mod">
          <ac:chgData name="Juliette Mendras" userId="90b7b395-6562-40fd-baa5-5a3f1bff8b1a" providerId="ADAL" clId="{4783EE1D-DFB4-495F-9680-078F55D70281}" dt="2023-12-15T15:13:40.048" v="1050" actId="1076"/>
          <ac:cxnSpMkLst>
            <pc:docMk/>
            <pc:sldMk cId="129077452" sldId="317"/>
            <ac:cxnSpMk id="33" creationId="{76EE2AB5-5973-A5F5-B791-5FA0E579CA13}"/>
          </ac:cxnSpMkLst>
        </pc:cxnChg>
        <pc:cxnChg chg="mod">
          <ac:chgData name="Juliette Mendras" userId="90b7b395-6562-40fd-baa5-5a3f1bff8b1a" providerId="ADAL" clId="{4783EE1D-DFB4-495F-9680-078F55D70281}" dt="2023-12-15T15:26:48.322" v="1081" actId="1035"/>
          <ac:cxnSpMkLst>
            <pc:docMk/>
            <pc:sldMk cId="129077452" sldId="317"/>
            <ac:cxnSpMk id="34" creationId="{C1CD8064-BA92-0B4D-B97B-1C543586AD5A}"/>
          </ac:cxnSpMkLst>
        </pc:cxnChg>
        <pc:cxnChg chg="mod">
          <ac:chgData name="Juliette Mendras" userId="90b7b395-6562-40fd-baa5-5a3f1bff8b1a" providerId="ADAL" clId="{4783EE1D-DFB4-495F-9680-078F55D70281}" dt="2023-12-15T15:26:57.407" v="1108" actId="1035"/>
          <ac:cxnSpMkLst>
            <pc:docMk/>
            <pc:sldMk cId="129077452" sldId="317"/>
            <ac:cxnSpMk id="37" creationId="{250AA91C-CBA6-422D-CAB9-D2BD075ACA28}"/>
          </ac:cxnSpMkLst>
        </pc:cxnChg>
        <pc:cxnChg chg="mod">
          <ac:chgData name="Juliette Mendras" userId="90b7b395-6562-40fd-baa5-5a3f1bff8b1a" providerId="ADAL" clId="{4783EE1D-DFB4-495F-9680-078F55D70281}" dt="2023-12-15T15:27:04.457" v="1133" actId="1035"/>
          <ac:cxnSpMkLst>
            <pc:docMk/>
            <pc:sldMk cId="129077452" sldId="317"/>
            <ac:cxnSpMk id="39" creationId="{77CC353C-5FC5-472F-D33F-54B6BA680DC3}"/>
          </ac:cxnSpMkLst>
        </pc:cxnChg>
      </pc:sldChg>
      <pc:sldChg chg="addSp delSp modSp add mod">
        <pc:chgData name="Juliette Mendras" userId="90b7b395-6562-40fd-baa5-5a3f1bff8b1a" providerId="ADAL" clId="{4783EE1D-DFB4-495F-9680-078F55D70281}" dt="2023-12-15T15:32:30.457" v="1304" actId="20577"/>
        <pc:sldMkLst>
          <pc:docMk/>
          <pc:sldMk cId="319710503" sldId="318"/>
        </pc:sldMkLst>
        <pc:spChg chg="mod ord">
          <ac:chgData name="Juliette Mendras" userId="90b7b395-6562-40fd-baa5-5a3f1bff8b1a" providerId="ADAL" clId="{4783EE1D-DFB4-495F-9680-078F55D70281}" dt="2023-12-15T15:31:35.789" v="1209" actId="20577"/>
          <ac:spMkLst>
            <pc:docMk/>
            <pc:sldMk cId="319710503" sldId="318"/>
            <ac:spMk id="6" creationId="{9B85CD14-F8DE-49C9-35E7-6FCF5599CF8D}"/>
          </ac:spMkLst>
        </pc:spChg>
        <pc:spChg chg="ord">
          <ac:chgData name="Juliette Mendras" userId="90b7b395-6562-40fd-baa5-5a3f1bff8b1a" providerId="ADAL" clId="{4783EE1D-DFB4-495F-9680-078F55D70281}" dt="2023-12-15T15:31:11.968" v="1197" actId="166"/>
          <ac:spMkLst>
            <pc:docMk/>
            <pc:sldMk cId="319710503" sldId="318"/>
            <ac:spMk id="13" creationId="{CB632157-BF87-74F5-FF35-0273135C666D}"/>
          </ac:spMkLst>
        </pc:spChg>
        <pc:spChg chg="mod ord">
          <ac:chgData name="Juliette Mendras" userId="90b7b395-6562-40fd-baa5-5a3f1bff8b1a" providerId="ADAL" clId="{4783EE1D-DFB4-495F-9680-078F55D70281}" dt="2023-12-15T15:31:57.276" v="1252" actId="20577"/>
          <ac:spMkLst>
            <pc:docMk/>
            <pc:sldMk cId="319710503" sldId="318"/>
            <ac:spMk id="15" creationId="{9329E23F-B00C-F332-7C06-E5C0BEB07A2A}"/>
          </ac:spMkLst>
        </pc:spChg>
        <pc:spChg chg="mod ord">
          <ac:chgData name="Juliette Mendras" userId="90b7b395-6562-40fd-baa5-5a3f1bff8b1a" providerId="ADAL" clId="{4783EE1D-DFB4-495F-9680-078F55D70281}" dt="2023-12-15T15:31:44.679" v="1211" actId="1076"/>
          <ac:spMkLst>
            <pc:docMk/>
            <pc:sldMk cId="319710503" sldId="318"/>
            <ac:spMk id="16" creationId="{6A6DBEA2-1FB6-DD51-85BF-3514BECEF26D}"/>
          </ac:spMkLst>
        </pc:spChg>
        <pc:spChg chg="mod">
          <ac:chgData name="Juliette Mendras" userId="90b7b395-6562-40fd-baa5-5a3f1bff8b1a" providerId="ADAL" clId="{4783EE1D-DFB4-495F-9680-078F55D70281}" dt="2023-12-15T15:29:16.827" v="1191"/>
          <ac:spMkLst>
            <pc:docMk/>
            <pc:sldMk cId="319710503" sldId="318"/>
            <ac:spMk id="17" creationId="{5335EE7A-C937-4BDE-9F5D-60F8B4430FED}"/>
          </ac:spMkLst>
        </pc:spChg>
        <pc:spChg chg="mod">
          <ac:chgData name="Juliette Mendras" userId="90b7b395-6562-40fd-baa5-5a3f1bff8b1a" providerId="ADAL" clId="{4783EE1D-DFB4-495F-9680-078F55D70281}" dt="2023-12-15T15:32:24.266" v="1284" actId="14100"/>
          <ac:spMkLst>
            <pc:docMk/>
            <pc:sldMk cId="319710503" sldId="318"/>
            <ac:spMk id="45" creationId="{CA8C558B-86F8-D93F-463E-75DD9573D43F}"/>
          </ac:spMkLst>
        </pc:spChg>
        <pc:spChg chg="mod">
          <ac:chgData name="Juliette Mendras" userId="90b7b395-6562-40fd-baa5-5a3f1bff8b1a" providerId="ADAL" clId="{4783EE1D-DFB4-495F-9680-078F55D70281}" dt="2023-12-15T15:32:30.457" v="1304" actId="20577"/>
          <ac:spMkLst>
            <pc:docMk/>
            <pc:sldMk cId="319710503" sldId="318"/>
            <ac:spMk id="46" creationId="{FCEF4BC5-C885-37A8-9933-5665D617815E}"/>
          </ac:spMkLst>
        </pc:spChg>
        <pc:spChg chg="mod">
          <ac:chgData name="Juliette Mendras" userId="90b7b395-6562-40fd-baa5-5a3f1bff8b1a" providerId="ADAL" clId="{4783EE1D-DFB4-495F-9680-078F55D70281}" dt="2023-12-15T15:32:01.020" v="1253" actId="14100"/>
          <ac:spMkLst>
            <pc:docMk/>
            <pc:sldMk cId="319710503" sldId="318"/>
            <ac:spMk id="47" creationId="{5BB33DE9-E28E-0BAF-B0E0-961AA28605F7}"/>
          </ac:spMkLst>
        </pc:spChg>
        <pc:spChg chg="mod">
          <ac:chgData name="Juliette Mendras" userId="90b7b395-6562-40fd-baa5-5a3f1bff8b1a" providerId="ADAL" clId="{4783EE1D-DFB4-495F-9680-078F55D70281}" dt="2023-12-15T15:32:17.130" v="1282" actId="20577"/>
          <ac:spMkLst>
            <pc:docMk/>
            <pc:sldMk cId="319710503" sldId="318"/>
            <ac:spMk id="48" creationId="{9AF8F723-90A8-E604-4A5D-B629DCDB6026}"/>
          </ac:spMkLst>
        </pc:spChg>
        <pc:grpChg chg="mod">
          <ac:chgData name="Juliette Mendras" userId="90b7b395-6562-40fd-baa5-5a3f1bff8b1a" providerId="ADAL" clId="{4783EE1D-DFB4-495F-9680-078F55D70281}" dt="2023-12-15T15:32:10.464" v="1263" actId="14100"/>
          <ac:grpSpMkLst>
            <pc:docMk/>
            <pc:sldMk cId="319710503" sldId="318"/>
            <ac:grpSpMk id="20" creationId="{E954D0E3-566A-ECCA-9407-D1F49B35078F}"/>
          </ac:grpSpMkLst>
        </pc:grpChg>
        <pc:picChg chg="del">
          <ac:chgData name="Juliette Mendras" userId="90b7b395-6562-40fd-baa5-5a3f1bff8b1a" providerId="ADAL" clId="{4783EE1D-DFB4-495F-9680-078F55D70281}" dt="2023-12-15T15:30:51.015" v="1192" actId="478"/>
          <ac:picMkLst>
            <pc:docMk/>
            <pc:sldMk cId="319710503" sldId="318"/>
            <ac:picMk id="12" creationId="{F481FA6A-41F4-58E7-B343-0D2BB21D7CB7}"/>
          </ac:picMkLst>
        </pc:picChg>
        <pc:picChg chg="add mod">
          <ac:chgData name="Juliette Mendras" userId="90b7b395-6562-40fd-baa5-5a3f1bff8b1a" providerId="ADAL" clId="{4783EE1D-DFB4-495F-9680-078F55D70281}" dt="2023-12-15T15:31:18.398" v="1198" actId="1076"/>
          <ac:picMkLst>
            <pc:docMk/>
            <pc:sldMk cId="319710503" sldId="318"/>
            <ac:picMk id="18" creationId="{03A87FBB-10CB-AA87-EE5B-173899F003D1}"/>
          </ac:picMkLst>
        </pc:picChg>
        <pc:cxnChg chg="mod ord">
          <ac:chgData name="Juliette Mendras" userId="90b7b395-6562-40fd-baa5-5a3f1bff8b1a" providerId="ADAL" clId="{4783EE1D-DFB4-495F-9680-078F55D70281}" dt="2023-12-15T15:31:26.747" v="1200" actId="14100"/>
          <ac:cxnSpMkLst>
            <pc:docMk/>
            <pc:sldMk cId="319710503" sldId="318"/>
            <ac:cxnSpMk id="7" creationId="{51739DF5-0558-2F5D-A347-3FD60F828EF3}"/>
          </ac:cxnSpMkLst>
        </pc:cxnChg>
        <pc:cxnChg chg="mod ord">
          <ac:chgData name="Juliette Mendras" userId="90b7b395-6562-40fd-baa5-5a3f1bff8b1a" providerId="ADAL" clId="{4783EE1D-DFB4-495F-9680-078F55D70281}" dt="2023-12-15T15:31:23.652" v="1199" actId="14100"/>
          <ac:cxnSpMkLst>
            <pc:docMk/>
            <pc:sldMk cId="319710503" sldId="318"/>
            <ac:cxnSpMk id="9" creationId="{C0C81BF2-B5EC-4612-F191-7F2EBB4B9355}"/>
          </ac:cxnSpMkLst>
        </pc:cxnChg>
        <pc:cxnChg chg="mod ord">
          <ac:chgData name="Juliette Mendras" userId="90b7b395-6562-40fd-baa5-5a3f1bff8b1a" providerId="ADAL" clId="{4783EE1D-DFB4-495F-9680-078F55D70281}" dt="2023-12-15T15:31:47.721" v="1212" actId="1076"/>
          <ac:cxnSpMkLst>
            <pc:docMk/>
            <pc:sldMk cId="319710503" sldId="318"/>
            <ac:cxnSpMk id="10" creationId="{2BA9D1DF-5BC3-63C5-D035-F7D39A8610BA}"/>
          </ac:cxnSpMkLst>
        </pc:cxnChg>
        <pc:cxnChg chg="mod ord">
          <ac:chgData name="Juliette Mendras" userId="90b7b395-6562-40fd-baa5-5a3f1bff8b1a" providerId="ADAL" clId="{4783EE1D-DFB4-495F-9680-078F55D70281}" dt="2023-12-15T15:31:44.679" v="1211" actId="1076"/>
          <ac:cxnSpMkLst>
            <pc:docMk/>
            <pc:sldMk cId="319710503" sldId="318"/>
            <ac:cxnSpMk id="11" creationId="{F27287F8-61AF-B048-210A-AE3B791E574F}"/>
          </ac:cxnSpMkLst>
        </pc:cxnChg>
      </pc:sldChg>
      <pc:sldChg chg="delSp modSp add mod ord">
        <pc:chgData name="Juliette Mendras" userId="90b7b395-6562-40fd-baa5-5a3f1bff8b1a" providerId="ADAL" clId="{4783EE1D-DFB4-495F-9680-078F55D70281}" dt="2023-12-15T15:34:21.807" v="1322" actId="478"/>
        <pc:sldMkLst>
          <pc:docMk/>
          <pc:sldMk cId="1637285349" sldId="319"/>
        </pc:sldMkLst>
        <pc:spChg chg="del mod">
          <ac:chgData name="Juliette Mendras" userId="90b7b395-6562-40fd-baa5-5a3f1bff8b1a" providerId="ADAL" clId="{4783EE1D-DFB4-495F-9680-078F55D70281}" dt="2023-12-15T15:34:21.807" v="1322" actId="478"/>
          <ac:spMkLst>
            <pc:docMk/>
            <pc:sldMk cId="1637285349" sldId="319"/>
            <ac:spMk id="5" creationId="{847A0643-187B-BFA5-B564-E479D5073D80}"/>
          </ac:spMkLst>
        </pc:spChg>
        <pc:spChg chg="mod">
          <ac:chgData name="Juliette Mendras" userId="90b7b395-6562-40fd-baa5-5a3f1bff8b1a" providerId="ADAL" clId="{4783EE1D-DFB4-495F-9680-078F55D70281}" dt="2023-12-15T15:34:16.924" v="1320" actId="20577"/>
          <ac:spMkLst>
            <pc:docMk/>
            <pc:sldMk cId="1637285349" sldId="319"/>
            <ac:spMk id="13" creationId="{0D718718-5A98-847E-DCA2-EFD5E1E47043}"/>
          </ac:spMkLst>
        </pc:spChg>
        <pc:spChg chg="mod">
          <ac:chgData name="Juliette Mendras" userId="90b7b395-6562-40fd-baa5-5a3f1bff8b1a" providerId="ADAL" clId="{4783EE1D-DFB4-495F-9680-078F55D70281}" dt="2023-12-15T15:33:48.622" v="1315" actId="20577"/>
          <ac:spMkLst>
            <pc:docMk/>
            <pc:sldMk cId="1637285349" sldId="319"/>
            <ac:spMk id="17" creationId="{5335EE7A-C937-4BDE-9F5D-60F8B4430FED}"/>
          </ac:spMkLst>
        </pc:spChg>
      </pc:sldChg>
      <pc:sldChg chg="addSp delSp modSp add mod ord">
        <pc:chgData name="Juliette Mendras" userId="90b7b395-6562-40fd-baa5-5a3f1bff8b1a" providerId="ADAL" clId="{4783EE1D-DFB4-495F-9680-078F55D70281}" dt="2023-12-15T15:56:29.031" v="1387" actId="20577"/>
        <pc:sldMkLst>
          <pc:docMk/>
          <pc:sldMk cId="3822367839" sldId="320"/>
        </pc:sldMkLst>
        <pc:spChg chg="add mod">
          <ac:chgData name="Juliette Mendras" userId="90b7b395-6562-40fd-baa5-5a3f1bff8b1a" providerId="ADAL" clId="{4783EE1D-DFB4-495F-9680-078F55D70281}" dt="2023-12-15T15:36:10.405" v="1336" actId="1076"/>
          <ac:spMkLst>
            <pc:docMk/>
            <pc:sldMk cId="3822367839" sldId="320"/>
            <ac:spMk id="8" creationId="{6C961B48-DF00-8DA2-10D4-64FDCE495FF0}"/>
          </ac:spMkLst>
        </pc:spChg>
        <pc:spChg chg="add mod">
          <ac:chgData name="Juliette Mendras" userId="90b7b395-6562-40fd-baa5-5a3f1bff8b1a" providerId="ADAL" clId="{4783EE1D-DFB4-495F-9680-078F55D70281}" dt="2023-12-15T15:36:18.132" v="1340" actId="14100"/>
          <ac:spMkLst>
            <pc:docMk/>
            <pc:sldMk cId="3822367839" sldId="320"/>
            <ac:spMk id="9" creationId="{D548C2D7-ACCB-9488-F191-EC4AEE98DDC2}"/>
          </ac:spMkLst>
        </pc:spChg>
        <pc:spChg chg="add mod">
          <ac:chgData name="Juliette Mendras" userId="90b7b395-6562-40fd-baa5-5a3f1bff8b1a" providerId="ADAL" clId="{4783EE1D-DFB4-495F-9680-078F55D70281}" dt="2023-12-15T15:37:16.356" v="1359" actId="1076"/>
          <ac:spMkLst>
            <pc:docMk/>
            <pc:sldMk cId="3822367839" sldId="320"/>
            <ac:spMk id="11" creationId="{35823A67-3A6D-57A4-FE54-79CB0395BC99}"/>
          </ac:spMkLst>
        </pc:spChg>
        <pc:spChg chg="mod">
          <ac:chgData name="Juliette Mendras" userId="90b7b395-6562-40fd-baa5-5a3f1bff8b1a" providerId="ADAL" clId="{4783EE1D-DFB4-495F-9680-078F55D70281}" dt="2023-12-15T15:56:29.031" v="1387" actId="20577"/>
          <ac:spMkLst>
            <pc:docMk/>
            <pc:sldMk cId="3822367839" sldId="320"/>
            <ac:spMk id="13" creationId="{0D718718-5A98-847E-DCA2-EFD5E1E47043}"/>
          </ac:spMkLst>
        </pc:spChg>
        <pc:spChg chg="mod">
          <ac:chgData name="Juliette Mendras" userId="90b7b395-6562-40fd-baa5-5a3f1bff8b1a" providerId="ADAL" clId="{4783EE1D-DFB4-495F-9680-078F55D70281}" dt="2023-12-15T15:36:26.022" v="1341" actId="1076"/>
          <ac:spMkLst>
            <pc:docMk/>
            <pc:sldMk cId="3822367839" sldId="320"/>
            <ac:spMk id="14" creationId="{B658E8D3-E8C2-2D09-7CCC-D621B427F7D3}"/>
          </ac:spMkLst>
        </pc:spChg>
        <pc:spChg chg="add del mod">
          <ac:chgData name="Juliette Mendras" userId="90b7b395-6562-40fd-baa5-5a3f1bff8b1a" providerId="ADAL" clId="{4783EE1D-DFB4-495F-9680-078F55D70281}" dt="2023-12-15T15:37:13.130" v="1357" actId="14100"/>
          <ac:spMkLst>
            <pc:docMk/>
            <pc:sldMk cId="3822367839" sldId="320"/>
            <ac:spMk id="15" creationId="{07D49CF6-675D-50D3-219F-C4FB88E833B4}"/>
          </ac:spMkLst>
        </pc:spChg>
        <pc:spChg chg="mod">
          <ac:chgData name="Juliette Mendras" userId="90b7b395-6562-40fd-baa5-5a3f1bff8b1a" providerId="ADAL" clId="{4783EE1D-DFB4-495F-9680-078F55D70281}" dt="2023-12-15T15:34:32.710" v="1331" actId="20577"/>
          <ac:spMkLst>
            <pc:docMk/>
            <pc:sldMk cId="3822367839" sldId="320"/>
            <ac:spMk id="17" creationId="{5335EE7A-C937-4BDE-9F5D-60F8B4430FED}"/>
          </ac:spMkLst>
        </pc:spChg>
        <pc:picChg chg="add ord">
          <ac:chgData name="Juliette Mendras" userId="90b7b395-6562-40fd-baa5-5a3f1bff8b1a" providerId="ADAL" clId="{4783EE1D-DFB4-495F-9680-078F55D70281}" dt="2023-12-15T15:35:56.730" v="1334" actId="167"/>
          <ac:picMkLst>
            <pc:docMk/>
            <pc:sldMk cId="3822367839" sldId="320"/>
            <ac:picMk id="7" creationId="{FDCC7B4B-7146-9C4E-ECFF-8EE8687FA1D7}"/>
          </ac:picMkLst>
        </pc:picChg>
        <pc:picChg chg="del">
          <ac:chgData name="Juliette Mendras" userId="90b7b395-6562-40fd-baa5-5a3f1bff8b1a" providerId="ADAL" clId="{4783EE1D-DFB4-495F-9680-078F55D70281}" dt="2023-12-15T15:35:53.067" v="1332" actId="478"/>
          <ac:picMkLst>
            <pc:docMk/>
            <pc:sldMk cId="3822367839" sldId="320"/>
            <ac:picMk id="10" creationId="{6D415883-37A9-0847-5055-4954E5A23FEE}"/>
          </ac:picMkLst>
        </pc:picChg>
        <pc:picChg chg="del">
          <ac:chgData name="Juliette Mendras" userId="90b7b395-6562-40fd-baa5-5a3f1bff8b1a" providerId="ADAL" clId="{4783EE1D-DFB4-495F-9680-078F55D70281}" dt="2023-12-15T15:36:13.619" v="1338" actId="478"/>
          <ac:picMkLst>
            <pc:docMk/>
            <pc:sldMk cId="3822367839" sldId="320"/>
            <ac:picMk id="12" creationId="{A7DCEF7D-66EB-FEC2-26F9-917E90A7F7B1}"/>
          </ac:picMkLst>
        </pc:picChg>
      </pc:sldChg>
      <pc:sldChg chg="modSp add mod">
        <pc:chgData name="Juliette Mendras" userId="90b7b395-6562-40fd-baa5-5a3f1bff8b1a" providerId="ADAL" clId="{4783EE1D-DFB4-495F-9680-078F55D70281}" dt="2023-12-15T15:59:07.167" v="1394" actId="20577"/>
        <pc:sldMkLst>
          <pc:docMk/>
          <pc:sldMk cId="984136341" sldId="321"/>
        </pc:sldMkLst>
        <pc:spChg chg="mod">
          <ac:chgData name="Juliette Mendras" userId="90b7b395-6562-40fd-baa5-5a3f1bff8b1a" providerId="ADAL" clId="{4783EE1D-DFB4-495F-9680-078F55D70281}" dt="2023-12-15T15:59:07.167" v="1394" actId="20577"/>
          <ac:spMkLst>
            <pc:docMk/>
            <pc:sldMk cId="984136341" sldId="321"/>
            <ac:spMk id="17" creationId="{5335EE7A-C937-4BDE-9F5D-60F8B4430FED}"/>
          </ac:spMkLst>
        </pc:spChg>
      </pc:sldChg>
      <pc:sldChg chg="addSp delSp modSp add mod">
        <pc:chgData name="Juliette Mendras" userId="90b7b395-6562-40fd-baa5-5a3f1bff8b1a" providerId="ADAL" clId="{4783EE1D-DFB4-495F-9680-078F55D70281}" dt="2023-12-15T16:08:58.528" v="1728" actId="20577"/>
        <pc:sldMkLst>
          <pc:docMk/>
          <pc:sldMk cId="2012923523" sldId="322"/>
        </pc:sldMkLst>
        <pc:spChg chg="mod">
          <ac:chgData name="Juliette Mendras" userId="90b7b395-6562-40fd-baa5-5a3f1bff8b1a" providerId="ADAL" clId="{4783EE1D-DFB4-495F-9680-078F55D70281}" dt="2023-12-15T16:00:34.384" v="1419" actId="20577"/>
          <ac:spMkLst>
            <pc:docMk/>
            <pc:sldMk cId="2012923523" sldId="322"/>
            <ac:spMk id="4" creationId="{5B42558C-85A3-E764-01DF-AD8867650105}"/>
          </ac:spMkLst>
        </pc:spChg>
        <pc:spChg chg="mod">
          <ac:chgData name="Juliette Mendras" userId="90b7b395-6562-40fd-baa5-5a3f1bff8b1a" providerId="ADAL" clId="{4783EE1D-DFB4-495F-9680-078F55D70281}" dt="2023-12-15T16:08:58.528" v="1728" actId="20577"/>
          <ac:spMkLst>
            <pc:docMk/>
            <pc:sldMk cId="2012923523" sldId="322"/>
            <ac:spMk id="6" creationId="{03E70044-65ED-3E8B-DC36-7488D8E6369B}"/>
          </ac:spMkLst>
        </pc:spChg>
        <pc:spChg chg="add mod">
          <ac:chgData name="Juliette Mendras" userId="90b7b395-6562-40fd-baa5-5a3f1bff8b1a" providerId="ADAL" clId="{4783EE1D-DFB4-495F-9680-078F55D70281}" dt="2023-12-15T16:06:30.479" v="1492" actId="20577"/>
          <ac:spMkLst>
            <pc:docMk/>
            <pc:sldMk cId="2012923523" sldId="322"/>
            <ac:spMk id="14" creationId="{43FCE142-0D6E-4131-4134-7F170913DD36}"/>
          </ac:spMkLst>
        </pc:spChg>
        <pc:spChg chg="add mod">
          <ac:chgData name="Juliette Mendras" userId="90b7b395-6562-40fd-baa5-5a3f1bff8b1a" providerId="ADAL" clId="{4783EE1D-DFB4-495F-9680-078F55D70281}" dt="2023-12-15T16:07:12.733" v="1655" actId="20577"/>
          <ac:spMkLst>
            <pc:docMk/>
            <pc:sldMk cId="2012923523" sldId="322"/>
            <ac:spMk id="15" creationId="{76352B03-A9D7-4C47-FA83-94C8F6FF6E32}"/>
          </ac:spMkLst>
        </pc:spChg>
        <pc:spChg chg="add mod">
          <ac:chgData name="Juliette Mendras" userId="90b7b395-6562-40fd-baa5-5a3f1bff8b1a" providerId="ADAL" clId="{4783EE1D-DFB4-495F-9680-078F55D70281}" dt="2023-12-15T16:07:49.161" v="1725" actId="6549"/>
          <ac:spMkLst>
            <pc:docMk/>
            <pc:sldMk cId="2012923523" sldId="322"/>
            <ac:spMk id="18" creationId="{27A17088-5AE7-C1A0-87ED-043FCD8E5D22}"/>
          </ac:spMkLst>
        </pc:spChg>
        <pc:spChg chg="mod">
          <ac:chgData name="Juliette Mendras" userId="90b7b395-6562-40fd-baa5-5a3f1bff8b1a" providerId="ADAL" clId="{4783EE1D-DFB4-495F-9680-078F55D70281}" dt="2023-12-15T16:04:37.487" v="1468" actId="1076"/>
          <ac:spMkLst>
            <pc:docMk/>
            <pc:sldMk cId="2012923523" sldId="322"/>
            <ac:spMk id="25" creationId="{F80BE4DF-8D71-77A0-7B5A-E550EA3B7EA7}"/>
          </ac:spMkLst>
        </pc:spChg>
        <pc:spChg chg="mod">
          <ac:chgData name="Juliette Mendras" userId="90b7b395-6562-40fd-baa5-5a3f1bff8b1a" providerId="ADAL" clId="{4783EE1D-DFB4-495F-9680-078F55D70281}" dt="2023-12-15T16:04:22.892" v="1464" actId="1076"/>
          <ac:spMkLst>
            <pc:docMk/>
            <pc:sldMk cId="2012923523" sldId="322"/>
            <ac:spMk id="39" creationId="{91EA7A06-F773-93CA-96F6-9DCE6ADCA80D}"/>
          </ac:spMkLst>
        </pc:spChg>
        <pc:spChg chg="mod">
          <ac:chgData name="Juliette Mendras" userId="90b7b395-6562-40fd-baa5-5a3f1bff8b1a" providerId="ADAL" clId="{4783EE1D-DFB4-495F-9680-078F55D70281}" dt="2023-12-15T16:04:19.527" v="1463" actId="1035"/>
          <ac:spMkLst>
            <pc:docMk/>
            <pc:sldMk cId="2012923523" sldId="322"/>
            <ac:spMk id="44" creationId="{06123C3A-9B41-E24F-CD44-2926A8A29216}"/>
          </ac:spMkLst>
        </pc:spChg>
        <pc:spChg chg="mod">
          <ac:chgData name="Juliette Mendras" userId="90b7b395-6562-40fd-baa5-5a3f1bff8b1a" providerId="ADAL" clId="{4783EE1D-DFB4-495F-9680-078F55D70281}" dt="2023-12-15T16:04:29.627" v="1466" actId="1076"/>
          <ac:spMkLst>
            <pc:docMk/>
            <pc:sldMk cId="2012923523" sldId="322"/>
            <ac:spMk id="45" creationId="{0E996F36-3719-2826-0700-E6EA3A34CA09}"/>
          </ac:spMkLst>
        </pc:spChg>
        <pc:spChg chg="mod">
          <ac:chgData name="Juliette Mendras" userId="90b7b395-6562-40fd-baa5-5a3f1bff8b1a" providerId="ADAL" clId="{4783EE1D-DFB4-495F-9680-078F55D70281}" dt="2023-12-15T16:04:33.451" v="1467" actId="1076"/>
          <ac:spMkLst>
            <pc:docMk/>
            <pc:sldMk cId="2012923523" sldId="322"/>
            <ac:spMk id="46" creationId="{40336027-CFC9-4310-3BDD-52263747160C}"/>
          </ac:spMkLst>
        </pc:spChg>
        <pc:spChg chg="mod">
          <ac:chgData name="Juliette Mendras" userId="90b7b395-6562-40fd-baa5-5a3f1bff8b1a" providerId="ADAL" clId="{4783EE1D-DFB4-495F-9680-078F55D70281}" dt="2023-12-15T16:03:54.543" v="1453" actId="1036"/>
          <ac:spMkLst>
            <pc:docMk/>
            <pc:sldMk cId="2012923523" sldId="322"/>
            <ac:spMk id="49" creationId="{B50F32A5-B569-188B-C863-0F075CED63DF}"/>
          </ac:spMkLst>
        </pc:spChg>
        <pc:spChg chg="mod">
          <ac:chgData name="Juliette Mendras" userId="90b7b395-6562-40fd-baa5-5a3f1bff8b1a" providerId="ADAL" clId="{4783EE1D-DFB4-495F-9680-078F55D70281}" dt="2023-12-15T16:03:57.875" v="1457" actId="1036"/>
          <ac:spMkLst>
            <pc:docMk/>
            <pc:sldMk cId="2012923523" sldId="322"/>
            <ac:spMk id="50" creationId="{18BC7213-1DC4-AD9F-BEF0-C41457109F75}"/>
          </ac:spMkLst>
        </pc:spChg>
        <pc:picChg chg="del">
          <ac:chgData name="Juliette Mendras" userId="90b7b395-6562-40fd-baa5-5a3f1bff8b1a" providerId="ADAL" clId="{4783EE1D-DFB4-495F-9680-078F55D70281}" dt="2023-12-15T16:03:31.169" v="1422" actId="478"/>
          <ac:picMkLst>
            <pc:docMk/>
            <pc:sldMk cId="2012923523" sldId="322"/>
            <ac:picMk id="3" creationId="{C7FF5788-F585-D388-81CA-F0400FFD5569}"/>
          </ac:picMkLst>
        </pc:picChg>
        <pc:picChg chg="add mod ord">
          <ac:chgData name="Juliette Mendras" userId="90b7b395-6562-40fd-baa5-5a3f1bff8b1a" providerId="ADAL" clId="{4783EE1D-DFB4-495F-9680-078F55D70281}" dt="2023-12-15T16:03:44.175" v="1427" actId="167"/>
          <ac:picMkLst>
            <pc:docMk/>
            <pc:sldMk cId="2012923523" sldId="322"/>
            <ac:picMk id="7" creationId="{00ABDDE2-05D0-5F16-1F99-A35C47F7E6EB}"/>
          </ac:picMkLst>
        </pc:picChg>
        <pc:cxnChg chg="mod">
          <ac:chgData name="Juliette Mendras" userId="90b7b395-6562-40fd-baa5-5a3f1bff8b1a" providerId="ADAL" clId="{4783EE1D-DFB4-495F-9680-078F55D70281}" dt="2023-12-15T16:03:57.875" v="1457" actId="1036"/>
          <ac:cxnSpMkLst>
            <pc:docMk/>
            <pc:sldMk cId="2012923523" sldId="322"/>
            <ac:cxnSpMk id="10" creationId="{65C2A0D0-C078-9BCC-B2AB-BDDA5C6D8333}"/>
          </ac:cxnSpMkLst>
        </pc:cxnChg>
        <pc:cxnChg chg="mod">
          <ac:chgData name="Juliette Mendras" userId="90b7b395-6562-40fd-baa5-5a3f1bff8b1a" providerId="ADAL" clId="{4783EE1D-DFB4-495F-9680-078F55D70281}" dt="2023-12-15T16:03:54.543" v="1453" actId="1036"/>
          <ac:cxnSpMkLst>
            <pc:docMk/>
            <pc:sldMk cId="2012923523" sldId="322"/>
            <ac:cxnSpMk id="11" creationId="{2313C563-8F54-C961-EAA4-0F1B89DA64FD}"/>
          </ac:cxnSpMkLst>
        </pc:cxnChg>
        <pc:cxnChg chg="add mod">
          <ac:chgData name="Juliette Mendras" userId="90b7b395-6562-40fd-baa5-5a3f1bff8b1a" providerId="ADAL" clId="{4783EE1D-DFB4-495F-9680-078F55D70281}" dt="2023-12-15T16:07:36.021" v="1716" actId="1076"/>
          <ac:cxnSpMkLst>
            <pc:docMk/>
            <pc:sldMk cId="2012923523" sldId="322"/>
            <ac:cxnSpMk id="16" creationId="{57CB5A5A-6053-0EB6-12D7-11F63FA4539F}"/>
          </ac:cxnSpMkLst>
        </pc:cxnChg>
        <pc:cxnChg chg="mod">
          <ac:chgData name="Juliette Mendras" userId="90b7b395-6562-40fd-baa5-5a3f1bff8b1a" providerId="ADAL" clId="{4783EE1D-DFB4-495F-9680-078F55D70281}" dt="2023-12-15T16:04:37.487" v="1468" actId="1076"/>
          <ac:cxnSpMkLst>
            <pc:docMk/>
            <pc:sldMk cId="2012923523" sldId="322"/>
            <ac:cxnSpMk id="20" creationId="{70512C4A-B827-4203-D75C-FCD23A9FF050}"/>
          </ac:cxnSpMkLst>
        </pc:cxnChg>
        <pc:cxnChg chg="mod">
          <ac:chgData name="Juliette Mendras" userId="90b7b395-6562-40fd-baa5-5a3f1bff8b1a" providerId="ADAL" clId="{4783EE1D-DFB4-495F-9680-078F55D70281}" dt="2023-12-15T16:04:25.074" v="1465" actId="14100"/>
          <ac:cxnSpMkLst>
            <pc:docMk/>
            <pc:sldMk cId="2012923523" sldId="322"/>
            <ac:cxnSpMk id="40" creationId="{F271F0B9-73E1-4A7C-EE57-6C806253791D}"/>
          </ac:cxnSpMkLst>
        </pc:cxnChg>
        <pc:cxnChg chg="mod">
          <ac:chgData name="Juliette Mendras" userId="90b7b395-6562-40fd-baa5-5a3f1bff8b1a" providerId="ADAL" clId="{4783EE1D-DFB4-495F-9680-078F55D70281}" dt="2023-12-15T16:04:19.527" v="1463" actId="1035"/>
          <ac:cxnSpMkLst>
            <pc:docMk/>
            <pc:sldMk cId="2012923523" sldId="322"/>
            <ac:cxnSpMk id="41" creationId="{0B90F0EB-6B7D-9654-66DB-E91DA65DC44C}"/>
          </ac:cxnSpMkLst>
        </pc:cxnChg>
        <pc:cxnChg chg="mod">
          <ac:chgData name="Juliette Mendras" userId="90b7b395-6562-40fd-baa5-5a3f1bff8b1a" providerId="ADAL" clId="{4783EE1D-DFB4-495F-9680-078F55D70281}" dt="2023-12-15T16:04:29.627" v="1466" actId="1076"/>
          <ac:cxnSpMkLst>
            <pc:docMk/>
            <pc:sldMk cId="2012923523" sldId="322"/>
            <ac:cxnSpMk id="42" creationId="{1E1C8F13-230D-C3DC-25E7-622986931A86}"/>
          </ac:cxnSpMkLst>
        </pc:cxnChg>
        <pc:cxnChg chg="mod">
          <ac:chgData name="Juliette Mendras" userId="90b7b395-6562-40fd-baa5-5a3f1bff8b1a" providerId="ADAL" clId="{4783EE1D-DFB4-495F-9680-078F55D70281}" dt="2023-12-15T16:04:33.451" v="1467" actId="1076"/>
          <ac:cxnSpMkLst>
            <pc:docMk/>
            <pc:sldMk cId="2012923523" sldId="322"/>
            <ac:cxnSpMk id="43" creationId="{2B6AD0C2-DD35-EB76-0CD1-DC88A39B728D}"/>
          </ac:cxnSpMkLst>
        </pc:cxnChg>
      </pc:sldChg>
      <pc:sldChg chg="addSp delSp modSp add del mod ord">
        <pc:chgData name="Juliette Mendras" userId="90b7b395-6562-40fd-baa5-5a3f1bff8b1a" providerId="ADAL" clId="{4783EE1D-DFB4-495F-9680-078F55D70281}" dt="2023-12-15T16:13:07.529" v="1803" actId="2696"/>
        <pc:sldMkLst>
          <pc:docMk/>
          <pc:sldMk cId="364603994" sldId="323"/>
        </pc:sldMkLst>
        <pc:spChg chg="mod">
          <ac:chgData name="Juliette Mendras" userId="90b7b395-6562-40fd-baa5-5a3f1bff8b1a" providerId="ADAL" clId="{4783EE1D-DFB4-495F-9680-078F55D70281}" dt="2023-12-15T16:12:54.822" v="1802" actId="14100"/>
          <ac:spMkLst>
            <pc:docMk/>
            <pc:sldMk cId="364603994" sldId="323"/>
            <ac:spMk id="7" creationId="{CFAD329A-AF8C-2D4E-00C8-AEAEB93B3B30}"/>
          </ac:spMkLst>
        </pc:spChg>
        <pc:spChg chg="mod">
          <ac:chgData name="Juliette Mendras" userId="90b7b395-6562-40fd-baa5-5a3f1bff8b1a" providerId="ADAL" clId="{4783EE1D-DFB4-495F-9680-078F55D70281}" dt="2023-12-15T16:12:51.581" v="1801" actId="14100"/>
          <ac:spMkLst>
            <pc:docMk/>
            <pc:sldMk cId="364603994" sldId="323"/>
            <ac:spMk id="14" creationId="{D21DFB6D-75A1-2D2B-CFCE-871DC0839DBF}"/>
          </ac:spMkLst>
        </pc:spChg>
        <pc:spChg chg="mod">
          <ac:chgData name="Juliette Mendras" userId="90b7b395-6562-40fd-baa5-5a3f1bff8b1a" providerId="ADAL" clId="{4783EE1D-DFB4-495F-9680-078F55D70281}" dt="2023-12-15T16:12:48.342" v="1800" actId="1076"/>
          <ac:spMkLst>
            <pc:docMk/>
            <pc:sldMk cId="364603994" sldId="323"/>
            <ac:spMk id="15" creationId="{09FD6D2B-A98D-F074-CF84-7CE4744A9A0F}"/>
          </ac:spMkLst>
        </pc:spChg>
        <pc:picChg chg="del">
          <ac:chgData name="Juliette Mendras" userId="90b7b395-6562-40fd-baa5-5a3f1bff8b1a" providerId="ADAL" clId="{4783EE1D-DFB4-495F-9680-078F55D70281}" dt="2023-12-15T16:10:43.719" v="1732" actId="478"/>
          <ac:picMkLst>
            <pc:docMk/>
            <pc:sldMk cId="364603994" sldId="323"/>
            <ac:picMk id="3" creationId="{9125D2E9-4DC7-77BE-FCA3-286B31F2A4D7}"/>
          </ac:picMkLst>
        </pc:picChg>
        <pc:picChg chg="add mod ord">
          <ac:chgData name="Juliette Mendras" userId="90b7b395-6562-40fd-baa5-5a3f1bff8b1a" providerId="ADAL" clId="{4783EE1D-DFB4-495F-9680-078F55D70281}" dt="2023-12-15T16:11:04.007" v="1740" actId="1076"/>
          <ac:picMkLst>
            <pc:docMk/>
            <pc:sldMk cId="364603994" sldId="323"/>
            <ac:picMk id="4" creationId="{B21EC307-0CE5-BF7C-EF55-EEB2C74AF1EA}"/>
          </ac:picMkLst>
        </pc:picChg>
        <pc:cxnChg chg="mod">
          <ac:chgData name="Juliette Mendras" userId="90b7b395-6562-40fd-baa5-5a3f1bff8b1a" providerId="ADAL" clId="{4783EE1D-DFB4-495F-9680-078F55D70281}" dt="2023-12-15T16:12:54.822" v="1802" actId="14100"/>
          <ac:cxnSpMkLst>
            <pc:docMk/>
            <pc:sldMk cId="364603994" sldId="323"/>
            <ac:cxnSpMk id="11" creationId="{B3C2092F-4233-9ABA-B3BB-C4106EEB7C07}"/>
          </ac:cxnSpMkLst>
        </pc:cxnChg>
      </pc:sldChg>
      <pc:sldChg chg="add">
        <pc:chgData name="Juliette Mendras" userId="90b7b395-6562-40fd-baa5-5a3f1bff8b1a" providerId="ADAL" clId="{4783EE1D-DFB4-495F-9680-078F55D70281}" dt="2023-12-15T16:13:09.483" v="1804"/>
        <pc:sldMkLst>
          <pc:docMk/>
          <pc:sldMk cId="3011414380" sldId="323"/>
        </pc:sldMkLst>
      </pc:sldChg>
      <pc:sldChg chg="modSp add mod">
        <pc:chgData name="Juliette Mendras" userId="90b7b395-6562-40fd-baa5-5a3f1bff8b1a" providerId="ADAL" clId="{4783EE1D-DFB4-495F-9680-078F55D70281}" dt="2023-12-15T16:15:14.994" v="1840" actId="20577"/>
        <pc:sldMkLst>
          <pc:docMk/>
          <pc:sldMk cId="666737715" sldId="324"/>
        </pc:sldMkLst>
        <pc:spChg chg="mod">
          <ac:chgData name="Juliette Mendras" userId="90b7b395-6562-40fd-baa5-5a3f1bff8b1a" providerId="ADAL" clId="{4783EE1D-DFB4-495F-9680-078F55D70281}" dt="2023-12-15T16:13:28.579" v="1824" actId="20577"/>
          <ac:spMkLst>
            <pc:docMk/>
            <pc:sldMk cId="666737715" sldId="324"/>
            <ac:spMk id="4" creationId="{5B42558C-85A3-E764-01DF-AD8867650105}"/>
          </ac:spMkLst>
        </pc:spChg>
        <pc:spChg chg="mod">
          <ac:chgData name="Juliette Mendras" userId="90b7b395-6562-40fd-baa5-5a3f1bff8b1a" providerId="ADAL" clId="{4783EE1D-DFB4-495F-9680-078F55D70281}" dt="2023-12-15T16:15:14.994" v="1840" actId="20577"/>
          <ac:spMkLst>
            <pc:docMk/>
            <pc:sldMk cId="666737715" sldId="324"/>
            <ac:spMk id="25" creationId="{F80BE4DF-8D71-77A0-7B5A-E550EA3B7EA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E8646-896F-4DBD-AFC5-9106698D4222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33157-52AB-49DC-BD81-89CD47C1A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30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nikarthur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YXemfQiPR_E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Credit picture : </a:t>
            </a:r>
            <a:br>
              <a:rPr lang="en-US"/>
            </a:br>
            <a:r>
              <a:rPr lang="en-US" b="1" err="1"/>
              <a:t>Unsplash</a:t>
            </a:r>
            <a:r>
              <a:rPr lang="en-US" b="1"/>
              <a:t> </a:t>
            </a:r>
          </a:p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" action="ppaction://noaction"/>
              </a:rPr>
              <a:t>Nik MacMillan</a:t>
            </a:r>
          </a:p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" action="ppaction://noaction"/>
              </a:rPr>
              <a:t>@</a:t>
            </a:r>
            <a:r>
              <a:rPr lang="en-U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nikarthur</a:t>
            </a:r>
            <a:r>
              <a:rPr lang="en-US"/>
              <a:t/>
            </a:r>
            <a:br>
              <a:rPr lang="en-US"/>
            </a:br>
            <a:r>
              <a:rPr lang="en-US" b="1">
                <a:effectLst/>
              </a:rPr>
              <a:t>Link : </a:t>
            </a:r>
            <a:r>
              <a:rPr lang="en-US">
                <a:hlinkClick r:id="rId4"/>
              </a:rPr>
              <a:t>https://unsplash.com/photos/YXemfQiPR_E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161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860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805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10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425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538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CF2D2-2812-ED2E-E53D-BB702BE12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862311-7DFE-4CD3-49F2-9B467BD55A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074235-FD1E-A4F4-20F4-C86DF3E26E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277A8-2511-E604-9B3D-97AAFAB84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840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935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883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420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C8697-5E4C-60E0-C6DF-3F14826A0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82C536-4BD7-3E11-C449-E2E2D01BCE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260832-EEBC-E66C-994B-0B8FDD953E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2C24B-9B62-91E6-5BD0-99C828F42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232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382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C8697-5E4C-60E0-C6DF-3F14826A0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82C536-4BD7-3E11-C449-E2E2D01BCE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260832-EEBC-E66C-994B-0B8FDD953E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2C24B-9B62-91E6-5BD0-99C828F42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356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C8697-5E4C-60E0-C6DF-3F14826A0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82C536-4BD7-3E11-C449-E2E2D01BCE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260832-EEBC-E66C-994B-0B8FDD953E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2C24B-9B62-91E6-5BD0-99C828F42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016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94466-0CCA-A7CD-4C45-0CF194CA6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0625AB-8DFF-2729-BE86-90295AE6E6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4AE43D-458C-6A84-C0A4-934B503C4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7A0C2-4B3B-E2D2-CA19-5FAC4BE339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8377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6371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3629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596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A7640-0479-F126-F625-3719F06FE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829C25-0196-2297-AE6D-030A2E3DB6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32E3D5-863A-FCA8-C2A0-45C13D747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A016B-F3D3-4B0C-BB0F-A99EFAA549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87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435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846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48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484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595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17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B740-16BF-4E75-8728-2A408BF3B9C0}" type="datetime1">
              <a:rPr lang="fr-FR" smtClean="0"/>
              <a:t>05/09/2024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39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E793-90E1-4680-B6FD-6624591A024B}" type="datetime1">
              <a:rPr lang="fr-FR" smtClean="0"/>
              <a:t>05/09/2024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90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1101-0080-474E-95F2-89595825B11D}" type="datetime1">
              <a:rPr lang="fr-FR" smtClean="0"/>
              <a:t>05/09/2024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16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D639-9385-4B5B-BA36-E9DE26D916DD}" type="datetime1">
              <a:rPr lang="fr-FR" smtClean="0"/>
              <a:t>05/09/2024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09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4200-4B9F-4B91-AA4B-F430846850E2}" type="datetime1">
              <a:rPr lang="fr-FR" smtClean="0"/>
              <a:t>05/09/2024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67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A606-4AC8-4D0E-B241-3573C07E61EE}" type="datetime1">
              <a:rPr lang="fr-FR" smtClean="0"/>
              <a:t>05/09/2024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44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A679-8158-42D4-A6F2-8499A060CA60}" type="datetime1">
              <a:rPr lang="fr-FR" smtClean="0"/>
              <a:t>05/09/2024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405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4A7E-1F60-4BE4-B982-D3E2D2301D07}" type="datetime1">
              <a:rPr lang="fr-FR" smtClean="0"/>
              <a:t>05/09/2024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7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9B0C-C40B-497A-8CBE-EA76D47A5A08}" type="datetime1">
              <a:rPr lang="fr-FR" smtClean="0"/>
              <a:t>05/09/2024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65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75AB-E33E-4C86-9899-09DB847B2C5C}" type="datetime1">
              <a:rPr lang="fr-FR" smtClean="0"/>
              <a:t>05/09/2024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63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7DEB-DFFA-47C9-8186-F3DE3D76B9C3}" type="datetime1">
              <a:rPr lang="fr-FR" smtClean="0"/>
              <a:t>05/09/2024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17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FE426-78ED-4AD5-A972-B5FB1BAB0821}" type="datetime1">
              <a:rPr lang="fr-FR" smtClean="0"/>
              <a:t>05/09/2024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76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brairie.ademe.fr/7288-inventaire-du-cycle-de-vie-des-procedes-de-mise-en-forme-des-composites.html" TargetMode="Externa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58C7E-4B01-4FBC-AFF0-C44721FF551F}"/>
              </a:ext>
            </a:extLst>
          </p:cNvPr>
          <p:cNvSpPr/>
          <p:nvPr/>
        </p:nvSpPr>
        <p:spPr>
          <a:xfrm>
            <a:off x="0" y="2806699"/>
            <a:ext cx="8239760" cy="3403601"/>
          </a:xfrm>
          <a:prstGeom prst="rect">
            <a:avLst/>
          </a:prstGeom>
          <a:solidFill>
            <a:schemeClr val="accent1">
              <a:lumMod val="5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  <a:latin typeface="Segoe UI Light" panose="020B0502040204020203" pitchFamily="34" charset="0"/>
              </a:rPr>
              <a:t>MODÉLISER UN PRODUIT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B51F2B-D12D-4BFE-9860-39633948398D}"/>
              </a:ext>
            </a:extLst>
          </p:cNvPr>
          <p:cNvSpPr/>
          <p:nvPr/>
        </p:nvSpPr>
        <p:spPr>
          <a:xfrm>
            <a:off x="8249920" y="2806699"/>
            <a:ext cx="3952240" cy="3403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757" y="3457488"/>
            <a:ext cx="2840246" cy="94378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239760" y="4927600"/>
            <a:ext cx="395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</a:rPr>
              <a:t>Centre Technique Industriel de la Plasturgie et des Composites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3EADA1-8CBC-4C2D-1947-420C91C42617}"/>
              </a:ext>
            </a:extLst>
          </p:cNvPr>
          <p:cNvSpPr/>
          <p:nvPr/>
        </p:nvSpPr>
        <p:spPr>
          <a:xfrm>
            <a:off x="0" y="228992"/>
            <a:ext cx="12192000" cy="1293638"/>
          </a:xfrm>
          <a:prstGeom prst="rect">
            <a:avLst/>
          </a:prstGeom>
          <a:solidFill>
            <a:srgbClr val="315B7F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3200" b="1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4" y="368333"/>
            <a:ext cx="2207902" cy="101495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EEAAA62-C607-4DC9-B8A8-47ADE7D76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5100" y="647700"/>
            <a:ext cx="9144000" cy="369332"/>
          </a:xfrm>
        </p:spPr>
        <p:txBody>
          <a:bodyPr wrap="square">
            <a:spAutoFit/>
          </a:bodyPr>
          <a:lstStyle/>
          <a:p>
            <a:pPr lvl="0" algn="just"/>
            <a:r>
              <a:rPr lang="fr-FR" sz="2000" b="1" dirty="0">
                <a:solidFill>
                  <a:schemeClr val="bg1"/>
                </a:solidFill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  <a:sym typeface="Calibri"/>
              </a:rPr>
              <a:t>L’outil d’Analyse du Cycle de Vie dédié au secteur de la Plasturgie et des Composites</a:t>
            </a:r>
            <a:endParaRPr lang="fr-FR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DAF8EBD-58D4-4C60-A42E-3B14C00672B0}"/>
              </a:ext>
            </a:extLst>
          </p:cNvPr>
          <p:cNvCxnSpPr>
            <a:cxnSpLocks/>
          </p:cNvCxnSpPr>
          <p:nvPr/>
        </p:nvCxnSpPr>
        <p:spPr>
          <a:xfrm>
            <a:off x="4895305" y="1156732"/>
            <a:ext cx="4756695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802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86BA991-C1B4-4C72-B056-C9E4467F2902}"/>
              </a:ext>
            </a:extLst>
          </p:cNvPr>
          <p:cNvGrpSpPr/>
          <p:nvPr/>
        </p:nvGrpSpPr>
        <p:grpSpPr>
          <a:xfrm>
            <a:off x="61205" y="55086"/>
            <a:ext cx="12192000" cy="6857998"/>
            <a:chOff x="0" y="0"/>
            <a:chExt cx="5442857" cy="6857998"/>
          </a:xfrm>
          <a:solidFill>
            <a:schemeClr val="accent1">
              <a:lumMod val="50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35EE7A-C937-4BDE-9F5D-60F8B4430FED}"/>
                </a:ext>
              </a:extLst>
            </p:cNvPr>
            <p:cNvSpPr/>
            <p:nvPr/>
          </p:nvSpPr>
          <p:spPr>
            <a:xfrm>
              <a:off x="0" y="0"/>
              <a:ext cx="5442857" cy="6857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FD65CC8-ECD8-46E7-AD15-381A5D3D412E}"/>
                </a:ext>
              </a:extLst>
            </p:cNvPr>
            <p:cNvGrpSpPr/>
            <p:nvPr/>
          </p:nvGrpSpPr>
          <p:grpSpPr>
            <a:xfrm>
              <a:off x="742613" y="2743256"/>
              <a:ext cx="1186355" cy="1186355"/>
              <a:chOff x="8883650" y="3792538"/>
              <a:chExt cx="142875" cy="142875"/>
            </a:xfrm>
            <a:grpFill/>
          </p:grpSpPr>
          <p:sp>
            <p:nvSpPr>
              <p:cNvPr id="86" name="Freeform 291">
                <a:extLst>
                  <a:ext uri="{FF2B5EF4-FFF2-40B4-BE49-F238E27FC236}">
                    <a16:creationId xmlns:a16="http://schemas.microsoft.com/office/drawing/2014/main" id="{68CFEA7B-46AD-4D2F-97C1-5A30136CC5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83650" y="3792538"/>
                <a:ext cx="142875" cy="142875"/>
              </a:xfrm>
              <a:custGeom>
                <a:avLst/>
                <a:gdLst>
                  <a:gd name="T0" fmla="*/ 333 w 448"/>
                  <a:gd name="T1" fmla="*/ 343 h 451"/>
                  <a:gd name="T2" fmla="*/ 302 w 448"/>
                  <a:gd name="T3" fmla="*/ 362 h 451"/>
                  <a:gd name="T4" fmla="*/ 269 w 448"/>
                  <a:gd name="T5" fmla="*/ 380 h 451"/>
                  <a:gd name="T6" fmla="*/ 182 w 448"/>
                  <a:gd name="T7" fmla="*/ 421 h 451"/>
                  <a:gd name="T8" fmla="*/ 177 w 448"/>
                  <a:gd name="T9" fmla="*/ 377 h 451"/>
                  <a:gd name="T10" fmla="*/ 134 w 448"/>
                  <a:gd name="T11" fmla="*/ 354 h 451"/>
                  <a:gd name="T12" fmla="*/ 110 w 448"/>
                  <a:gd name="T13" fmla="*/ 343 h 451"/>
                  <a:gd name="T14" fmla="*/ 63 w 448"/>
                  <a:gd name="T15" fmla="*/ 272 h 451"/>
                  <a:gd name="T16" fmla="*/ 71 w 448"/>
                  <a:gd name="T17" fmla="*/ 257 h 451"/>
                  <a:gd name="T18" fmla="*/ 71 w 448"/>
                  <a:gd name="T19" fmla="*/ 200 h 451"/>
                  <a:gd name="T20" fmla="*/ 63 w 448"/>
                  <a:gd name="T21" fmla="*/ 183 h 451"/>
                  <a:gd name="T22" fmla="*/ 110 w 448"/>
                  <a:gd name="T23" fmla="*/ 114 h 451"/>
                  <a:gd name="T24" fmla="*/ 134 w 448"/>
                  <a:gd name="T25" fmla="*/ 102 h 451"/>
                  <a:gd name="T26" fmla="*/ 177 w 448"/>
                  <a:gd name="T27" fmla="*/ 79 h 451"/>
                  <a:gd name="T28" fmla="*/ 182 w 448"/>
                  <a:gd name="T29" fmla="*/ 30 h 451"/>
                  <a:gd name="T30" fmla="*/ 269 w 448"/>
                  <a:gd name="T31" fmla="*/ 76 h 451"/>
                  <a:gd name="T32" fmla="*/ 302 w 448"/>
                  <a:gd name="T33" fmla="*/ 94 h 451"/>
                  <a:gd name="T34" fmla="*/ 333 w 448"/>
                  <a:gd name="T35" fmla="*/ 114 h 451"/>
                  <a:gd name="T36" fmla="*/ 412 w 448"/>
                  <a:gd name="T37" fmla="*/ 167 h 451"/>
                  <a:gd name="T38" fmla="*/ 376 w 448"/>
                  <a:gd name="T39" fmla="*/ 196 h 451"/>
                  <a:gd name="T40" fmla="*/ 378 w 448"/>
                  <a:gd name="T41" fmla="*/ 242 h 451"/>
                  <a:gd name="T42" fmla="*/ 380 w 448"/>
                  <a:gd name="T43" fmla="*/ 270 h 451"/>
                  <a:gd name="T44" fmla="*/ 440 w 448"/>
                  <a:gd name="T45" fmla="*/ 271 h 451"/>
                  <a:gd name="T46" fmla="*/ 409 w 448"/>
                  <a:gd name="T47" fmla="*/ 217 h 451"/>
                  <a:gd name="T48" fmla="*/ 444 w 448"/>
                  <a:gd name="T49" fmla="*/ 182 h 451"/>
                  <a:gd name="T50" fmla="*/ 448 w 448"/>
                  <a:gd name="T51" fmla="*/ 171 h 451"/>
                  <a:gd name="T52" fmla="*/ 387 w 448"/>
                  <a:gd name="T53" fmla="*/ 65 h 451"/>
                  <a:gd name="T54" fmla="*/ 377 w 448"/>
                  <a:gd name="T55" fmla="*/ 60 h 451"/>
                  <a:gd name="T56" fmla="*/ 336 w 448"/>
                  <a:gd name="T57" fmla="*/ 80 h 451"/>
                  <a:gd name="T58" fmla="*/ 296 w 448"/>
                  <a:gd name="T59" fmla="*/ 58 h 451"/>
                  <a:gd name="T60" fmla="*/ 293 w 448"/>
                  <a:gd name="T61" fmla="*/ 8 h 451"/>
                  <a:gd name="T62" fmla="*/ 284 w 448"/>
                  <a:gd name="T63" fmla="*/ 1 h 451"/>
                  <a:gd name="T64" fmla="*/ 162 w 448"/>
                  <a:gd name="T65" fmla="*/ 1 h 451"/>
                  <a:gd name="T66" fmla="*/ 153 w 448"/>
                  <a:gd name="T67" fmla="*/ 10 h 451"/>
                  <a:gd name="T68" fmla="*/ 143 w 448"/>
                  <a:gd name="T69" fmla="*/ 61 h 451"/>
                  <a:gd name="T70" fmla="*/ 79 w 448"/>
                  <a:gd name="T71" fmla="*/ 62 h 451"/>
                  <a:gd name="T72" fmla="*/ 68 w 448"/>
                  <a:gd name="T73" fmla="*/ 60 h 451"/>
                  <a:gd name="T74" fmla="*/ 59 w 448"/>
                  <a:gd name="T75" fmla="*/ 68 h 451"/>
                  <a:gd name="T76" fmla="*/ 0 w 448"/>
                  <a:gd name="T77" fmla="*/ 175 h 451"/>
                  <a:gd name="T78" fmla="*/ 5 w 448"/>
                  <a:gd name="T79" fmla="*/ 185 h 451"/>
                  <a:gd name="T80" fmla="*/ 38 w 448"/>
                  <a:gd name="T81" fmla="*/ 229 h 451"/>
                  <a:gd name="T82" fmla="*/ 5 w 448"/>
                  <a:gd name="T83" fmla="*/ 272 h 451"/>
                  <a:gd name="T84" fmla="*/ 0 w 448"/>
                  <a:gd name="T85" fmla="*/ 282 h 451"/>
                  <a:gd name="T86" fmla="*/ 59 w 448"/>
                  <a:gd name="T87" fmla="*/ 390 h 451"/>
                  <a:gd name="T88" fmla="*/ 68 w 448"/>
                  <a:gd name="T89" fmla="*/ 396 h 451"/>
                  <a:gd name="T90" fmla="*/ 79 w 448"/>
                  <a:gd name="T91" fmla="*/ 394 h 451"/>
                  <a:gd name="T92" fmla="*/ 143 w 448"/>
                  <a:gd name="T93" fmla="*/ 394 h 451"/>
                  <a:gd name="T94" fmla="*/ 153 w 448"/>
                  <a:gd name="T95" fmla="*/ 442 h 451"/>
                  <a:gd name="T96" fmla="*/ 162 w 448"/>
                  <a:gd name="T97" fmla="*/ 450 h 451"/>
                  <a:gd name="T98" fmla="*/ 284 w 448"/>
                  <a:gd name="T99" fmla="*/ 451 h 451"/>
                  <a:gd name="T100" fmla="*/ 293 w 448"/>
                  <a:gd name="T101" fmla="*/ 444 h 451"/>
                  <a:gd name="T102" fmla="*/ 296 w 448"/>
                  <a:gd name="T103" fmla="*/ 398 h 451"/>
                  <a:gd name="T104" fmla="*/ 336 w 448"/>
                  <a:gd name="T105" fmla="*/ 376 h 451"/>
                  <a:gd name="T106" fmla="*/ 377 w 448"/>
                  <a:gd name="T107" fmla="*/ 396 h 451"/>
                  <a:gd name="T108" fmla="*/ 387 w 448"/>
                  <a:gd name="T109" fmla="*/ 392 h 451"/>
                  <a:gd name="T110" fmla="*/ 448 w 448"/>
                  <a:gd name="T111" fmla="*/ 285 h 451"/>
                  <a:gd name="T112" fmla="*/ 444 w 448"/>
                  <a:gd name="T113" fmla="*/ 274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8" h="451">
                    <a:moveTo>
                      <a:pt x="370" y="361"/>
                    </a:moveTo>
                    <a:lnTo>
                      <a:pt x="342" y="345"/>
                    </a:lnTo>
                    <a:lnTo>
                      <a:pt x="337" y="343"/>
                    </a:lnTo>
                    <a:lnTo>
                      <a:pt x="333" y="343"/>
                    </a:lnTo>
                    <a:lnTo>
                      <a:pt x="329" y="344"/>
                    </a:lnTo>
                    <a:lnTo>
                      <a:pt x="324" y="346"/>
                    </a:lnTo>
                    <a:lnTo>
                      <a:pt x="314" y="354"/>
                    </a:lnTo>
                    <a:lnTo>
                      <a:pt x="302" y="362"/>
                    </a:lnTo>
                    <a:lnTo>
                      <a:pt x="289" y="369"/>
                    </a:lnTo>
                    <a:lnTo>
                      <a:pt x="275" y="375"/>
                    </a:lnTo>
                    <a:lnTo>
                      <a:pt x="272" y="377"/>
                    </a:lnTo>
                    <a:lnTo>
                      <a:pt x="269" y="380"/>
                    </a:lnTo>
                    <a:lnTo>
                      <a:pt x="267" y="384"/>
                    </a:lnTo>
                    <a:lnTo>
                      <a:pt x="266" y="390"/>
                    </a:lnTo>
                    <a:lnTo>
                      <a:pt x="266" y="421"/>
                    </a:lnTo>
                    <a:lnTo>
                      <a:pt x="182" y="421"/>
                    </a:lnTo>
                    <a:lnTo>
                      <a:pt x="182" y="390"/>
                    </a:lnTo>
                    <a:lnTo>
                      <a:pt x="182" y="384"/>
                    </a:lnTo>
                    <a:lnTo>
                      <a:pt x="180" y="380"/>
                    </a:lnTo>
                    <a:lnTo>
                      <a:pt x="177" y="377"/>
                    </a:lnTo>
                    <a:lnTo>
                      <a:pt x="173" y="375"/>
                    </a:lnTo>
                    <a:lnTo>
                      <a:pt x="159" y="369"/>
                    </a:lnTo>
                    <a:lnTo>
                      <a:pt x="146" y="362"/>
                    </a:lnTo>
                    <a:lnTo>
                      <a:pt x="134" y="354"/>
                    </a:lnTo>
                    <a:lnTo>
                      <a:pt x="123" y="346"/>
                    </a:lnTo>
                    <a:lnTo>
                      <a:pt x="119" y="344"/>
                    </a:lnTo>
                    <a:lnTo>
                      <a:pt x="115" y="343"/>
                    </a:lnTo>
                    <a:lnTo>
                      <a:pt x="110" y="343"/>
                    </a:lnTo>
                    <a:lnTo>
                      <a:pt x="106" y="345"/>
                    </a:lnTo>
                    <a:lnTo>
                      <a:pt x="77" y="361"/>
                    </a:lnTo>
                    <a:lnTo>
                      <a:pt x="36" y="289"/>
                    </a:lnTo>
                    <a:lnTo>
                      <a:pt x="63" y="272"/>
                    </a:lnTo>
                    <a:lnTo>
                      <a:pt x="68" y="270"/>
                    </a:lnTo>
                    <a:lnTo>
                      <a:pt x="70" y="266"/>
                    </a:lnTo>
                    <a:lnTo>
                      <a:pt x="71" y="261"/>
                    </a:lnTo>
                    <a:lnTo>
                      <a:pt x="71" y="257"/>
                    </a:lnTo>
                    <a:lnTo>
                      <a:pt x="69" y="242"/>
                    </a:lnTo>
                    <a:lnTo>
                      <a:pt x="69" y="229"/>
                    </a:lnTo>
                    <a:lnTo>
                      <a:pt x="69" y="214"/>
                    </a:lnTo>
                    <a:lnTo>
                      <a:pt x="71" y="200"/>
                    </a:lnTo>
                    <a:lnTo>
                      <a:pt x="71" y="196"/>
                    </a:lnTo>
                    <a:lnTo>
                      <a:pt x="70" y="191"/>
                    </a:lnTo>
                    <a:lnTo>
                      <a:pt x="68" y="186"/>
                    </a:lnTo>
                    <a:lnTo>
                      <a:pt x="63" y="183"/>
                    </a:lnTo>
                    <a:lnTo>
                      <a:pt x="36" y="167"/>
                    </a:lnTo>
                    <a:lnTo>
                      <a:pt x="77" y="95"/>
                    </a:lnTo>
                    <a:lnTo>
                      <a:pt x="106" y="111"/>
                    </a:lnTo>
                    <a:lnTo>
                      <a:pt x="110" y="114"/>
                    </a:lnTo>
                    <a:lnTo>
                      <a:pt x="115" y="114"/>
                    </a:lnTo>
                    <a:lnTo>
                      <a:pt x="119" y="113"/>
                    </a:lnTo>
                    <a:lnTo>
                      <a:pt x="123" y="110"/>
                    </a:lnTo>
                    <a:lnTo>
                      <a:pt x="134" y="102"/>
                    </a:lnTo>
                    <a:lnTo>
                      <a:pt x="146" y="94"/>
                    </a:lnTo>
                    <a:lnTo>
                      <a:pt x="159" y="88"/>
                    </a:lnTo>
                    <a:lnTo>
                      <a:pt x="173" y="81"/>
                    </a:lnTo>
                    <a:lnTo>
                      <a:pt x="177" y="79"/>
                    </a:lnTo>
                    <a:lnTo>
                      <a:pt x="180" y="76"/>
                    </a:lnTo>
                    <a:lnTo>
                      <a:pt x="182" y="73"/>
                    </a:lnTo>
                    <a:lnTo>
                      <a:pt x="182" y="68"/>
                    </a:lnTo>
                    <a:lnTo>
                      <a:pt x="182" y="30"/>
                    </a:lnTo>
                    <a:lnTo>
                      <a:pt x="266" y="30"/>
                    </a:lnTo>
                    <a:lnTo>
                      <a:pt x="266" y="68"/>
                    </a:lnTo>
                    <a:lnTo>
                      <a:pt x="267" y="73"/>
                    </a:lnTo>
                    <a:lnTo>
                      <a:pt x="269" y="76"/>
                    </a:lnTo>
                    <a:lnTo>
                      <a:pt x="272" y="79"/>
                    </a:lnTo>
                    <a:lnTo>
                      <a:pt x="275" y="81"/>
                    </a:lnTo>
                    <a:lnTo>
                      <a:pt x="289" y="88"/>
                    </a:lnTo>
                    <a:lnTo>
                      <a:pt x="302" y="94"/>
                    </a:lnTo>
                    <a:lnTo>
                      <a:pt x="314" y="102"/>
                    </a:lnTo>
                    <a:lnTo>
                      <a:pt x="324" y="110"/>
                    </a:lnTo>
                    <a:lnTo>
                      <a:pt x="329" y="113"/>
                    </a:lnTo>
                    <a:lnTo>
                      <a:pt x="333" y="114"/>
                    </a:lnTo>
                    <a:lnTo>
                      <a:pt x="337" y="114"/>
                    </a:lnTo>
                    <a:lnTo>
                      <a:pt x="342" y="111"/>
                    </a:lnTo>
                    <a:lnTo>
                      <a:pt x="370" y="95"/>
                    </a:lnTo>
                    <a:lnTo>
                      <a:pt x="412" y="167"/>
                    </a:lnTo>
                    <a:lnTo>
                      <a:pt x="383" y="183"/>
                    </a:lnTo>
                    <a:lnTo>
                      <a:pt x="380" y="186"/>
                    </a:lnTo>
                    <a:lnTo>
                      <a:pt x="378" y="191"/>
                    </a:lnTo>
                    <a:lnTo>
                      <a:pt x="376" y="196"/>
                    </a:lnTo>
                    <a:lnTo>
                      <a:pt x="376" y="200"/>
                    </a:lnTo>
                    <a:lnTo>
                      <a:pt x="378" y="214"/>
                    </a:lnTo>
                    <a:lnTo>
                      <a:pt x="379" y="229"/>
                    </a:lnTo>
                    <a:lnTo>
                      <a:pt x="378" y="242"/>
                    </a:lnTo>
                    <a:lnTo>
                      <a:pt x="376" y="257"/>
                    </a:lnTo>
                    <a:lnTo>
                      <a:pt x="376" y="261"/>
                    </a:lnTo>
                    <a:lnTo>
                      <a:pt x="378" y="266"/>
                    </a:lnTo>
                    <a:lnTo>
                      <a:pt x="380" y="270"/>
                    </a:lnTo>
                    <a:lnTo>
                      <a:pt x="383" y="272"/>
                    </a:lnTo>
                    <a:lnTo>
                      <a:pt x="412" y="289"/>
                    </a:lnTo>
                    <a:lnTo>
                      <a:pt x="370" y="361"/>
                    </a:lnTo>
                    <a:close/>
                    <a:moveTo>
                      <a:pt x="440" y="271"/>
                    </a:moveTo>
                    <a:lnTo>
                      <a:pt x="408" y="252"/>
                    </a:lnTo>
                    <a:lnTo>
                      <a:pt x="409" y="240"/>
                    </a:lnTo>
                    <a:lnTo>
                      <a:pt x="409" y="229"/>
                    </a:lnTo>
                    <a:lnTo>
                      <a:pt x="409" y="217"/>
                    </a:lnTo>
                    <a:lnTo>
                      <a:pt x="408" y="205"/>
                    </a:lnTo>
                    <a:lnTo>
                      <a:pt x="440" y="186"/>
                    </a:lnTo>
                    <a:lnTo>
                      <a:pt x="442" y="185"/>
                    </a:lnTo>
                    <a:lnTo>
                      <a:pt x="444" y="182"/>
                    </a:lnTo>
                    <a:lnTo>
                      <a:pt x="446" y="180"/>
                    </a:lnTo>
                    <a:lnTo>
                      <a:pt x="446" y="178"/>
                    </a:lnTo>
                    <a:lnTo>
                      <a:pt x="448" y="175"/>
                    </a:lnTo>
                    <a:lnTo>
                      <a:pt x="448" y="171"/>
                    </a:lnTo>
                    <a:lnTo>
                      <a:pt x="446" y="168"/>
                    </a:lnTo>
                    <a:lnTo>
                      <a:pt x="445" y="166"/>
                    </a:lnTo>
                    <a:lnTo>
                      <a:pt x="389" y="68"/>
                    </a:lnTo>
                    <a:lnTo>
                      <a:pt x="387" y="65"/>
                    </a:lnTo>
                    <a:lnTo>
                      <a:pt x="384" y="63"/>
                    </a:lnTo>
                    <a:lnTo>
                      <a:pt x="382" y="61"/>
                    </a:lnTo>
                    <a:lnTo>
                      <a:pt x="379" y="60"/>
                    </a:lnTo>
                    <a:lnTo>
                      <a:pt x="377" y="60"/>
                    </a:lnTo>
                    <a:lnTo>
                      <a:pt x="374" y="60"/>
                    </a:lnTo>
                    <a:lnTo>
                      <a:pt x="370" y="61"/>
                    </a:lnTo>
                    <a:lnTo>
                      <a:pt x="368" y="62"/>
                    </a:lnTo>
                    <a:lnTo>
                      <a:pt x="336" y="80"/>
                    </a:lnTo>
                    <a:lnTo>
                      <a:pt x="327" y="74"/>
                    </a:lnTo>
                    <a:lnTo>
                      <a:pt x="317" y="68"/>
                    </a:lnTo>
                    <a:lnTo>
                      <a:pt x="306" y="62"/>
                    </a:lnTo>
                    <a:lnTo>
                      <a:pt x="296" y="58"/>
                    </a:lnTo>
                    <a:lnTo>
                      <a:pt x="296" y="15"/>
                    </a:lnTo>
                    <a:lnTo>
                      <a:pt x="296" y="13"/>
                    </a:lnTo>
                    <a:lnTo>
                      <a:pt x="295" y="10"/>
                    </a:lnTo>
                    <a:lnTo>
                      <a:pt x="293" y="8"/>
                    </a:lnTo>
                    <a:lnTo>
                      <a:pt x="291" y="5"/>
                    </a:lnTo>
                    <a:lnTo>
                      <a:pt x="289" y="3"/>
                    </a:lnTo>
                    <a:lnTo>
                      <a:pt x="287" y="1"/>
                    </a:lnTo>
                    <a:lnTo>
                      <a:pt x="284" y="1"/>
                    </a:lnTo>
                    <a:lnTo>
                      <a:pt x="281" y="0"/>
                    </a:lnTo>
                    <a:lnTo>
                      <a:pt x="167" y="0"/>
                    </a:lnTo>
                    <a:lnTo>
                      <a:pt x="164" y="1"/>
                    </a:lnTo>
                    <a:lnTo>
                      <a:pt x="162" y="1"/>
                    </a:lnTo>
                    <a:lnTo>
                      <a:pt x="159" y="3"/>
                    </a:lnTo>
                    <a:lnTo>
                      <a:pt x="156" y="5"/>
                    </a:lnTo>
                    <a:lnTo>
                      <a:pt x="155" y="8"/>
                    </a:lnTo>
                    <a:lnTo>
                      <a:pt x="153" y="10"/>
                    </a:lnTo>
                    <a:lnTo>
                      <a:pt x="152" y="13"/>
                    </a:lnTo>
                    <a:lnTo>
                      <a:pt x="152" y="15"/>
                    </a:lnTo>
                    <a:lnTo>
                      <a:pt x="152" y="58"/>
                    </a:lnTo>
                    <a:lnTo>
                      <a:pt x="143" y="61"/>
                    </a:lnTo>
                    <a:lnTo>
                      <a:pt x="133" y="66"/>
                    </a:lnTo>
                    <a:lnTo>
                      <a:pt x="122" y="73"/>
                    </a:lnTo>
                    <a:lnTo>
                      <a:pt x="112" y="80"/>
                    </a:lnTo>
                    <a:lnTo>
                      <a:pt x="79" y="62"/>
                    </a:lnTo>
                    <a:lnTo>
                      <a:pt x="76" y="61"/>
                    </a:lnTo>
                    <a:lnTo>
                      <a:pt x="74" y="60"/>
                    </a:lnTo>
                    <a:lnTo>
                      <a:pt x="71" y="60"/>
                    </a:lnTo>
                    <a:lnTo>
                      <a:pt x="68" y="60"/>
                    </a:lnTo>
                    <a:lnTo>
                      <a:pt x="66" y="61"/>
                    </a:lnTo>
                    <a:lnTo>
                      <a:pt x="62" y="63"/>
                    </a:lnTo>
                    <a:lnTo>
                      <a:pt x="60" y="65"/>
                    </a:lnTo>
                    <a:lnTo>
                      <a:pt x="59" y="68"/>
                    </a:lnTo>
                    <a:lnTo>
                      <a:pt x="2" y="166"/>
                    </a:lnTo>
                    <a:lnTo>
                      <a:pt x="0" y="168"/>
                    </a:lnTo>
                    <a:lnTo>
                      <a:pt x="0" y="171"/>
                    </a:lnTo>
                    <a:lnTo>
                      <a:pt x="0" y="175"/>
                    </a:lnTo>
                    <a:lnTo>
                      <a:pt x="0" y="178"/>
                    </a:lnTo>
                    <a:lnTo>
                      <a:pt x="1" y="180"/>
                    </a:lnTo>
                    <a:lnTo>
                      <a:pt x="2" y="182"/>
                    </a:lnTo>
                    <a:lnTo>
                      <a:pt x="5" y="185"/>
                    </a:lnTo>
                    <a:lnTo>
                      <a:pt x="8" y="186"/>
                    </a:lnTo>
                    <a:lnTo>
                      <a:pt x="40" y="205"/>
                    </a:lnTo>
                    <a:lnTo>
                      <a:pt x="39" y="217"/>
                    </a:lnTo>
                    <a:lnTo>
                      <a:pt x="38" y="229"/>
                    </a:lnTo>
                    <a:lnTo>
                      <a:pt x="39" y="240"/>
                    </a:lnTo>
                    <a:lnTo>
                      <a:pt x="40" y="252"/>
                    </a:lnTo>
                    <a:lnTo>
                      <a:pt x="8" y="271"/>
                    </a:lnTo>
                    <a:lnTo>
                      <a:pt x="5" y="272"/>
                    </a:lnTo>
                    <a:lnTo>
                      <a:pt x="2" y="274"/>
                    </a:lnTo>
                    <a:lnTo>
                      <a:pt x="1" y="276"/>
                    </a:lnTo>
                    <a:lnTo>
                      <a:pt x="0" y="278"/>
                    </a:lnTo>
                    <a:lnTo>
                      <a:pt x="0" y="282"/>
                    </a:lnTo>
                    <a:lnTo>
                      <a:pt x="0" y="285"/>
                    </a:lnTo>
                    <a:lnTo>
                      <a:pt x="0" y="287"/>
                    </a:lnTo>
                    <a:lnTo>
                      <a:pt x="1" y="290"/>
                    </a:lnTo>
                    <a:lnTo>
                      <a:pt x="59" y="390"/>
                    </a:lnTo>
                    <a:lnTo>
                      <a:pt x="60" y="392"/>
                    </a:lnTo>
                    <a:lnTo>
                      <a:pt x="62" y="394"/>
                    </a:lnTo>
                    <a:lnTo>
                      <a:pt x="66" y="395"/>
                    </a:lnTo>
                    <a:lnTo>
                      <a:pt x="68" y="396"/>
                    </a:lnTo>
                    <a:lnTo>
                      <a:pt x="71" y="396"/>
                    </a:lnTo>
                    <a:lnTo>
                      <a:pt x="73" y="396"/>
                    </a:lnTo>
                    <a:lnTo>
                      <a:pt x="76" y="395"/>
                    </a:lnTo>
                    <a:lnTo>
                      <a:pt x="79" y="394"/>
                    </a:lnTo>
                    <a:lnTo>
                      <a:pt x="112" y="376"/>
                    </a:lnTo>
                    <a:lnTo>
                      <a:pt x="122" y="383"/>
                    </a:lnTo>
                    <a:lnTo>
                      <a:pt x="133" y="390"/>
                    </a:lnTo>
                    <a:lnTo>
                      <a:pt x="143" y="394"/>
                    </a:lnTo>
                    <a:lnTo>
                      <a:pt x="152" y="398"/>
                    </a:lnTo>
                    <a:lnTo>
                      <a:pt x="152" y="436"/>
                    </a:lnTo>
                    <a:lnTo>
                      <a:pt x="152" y="439"/>
                    </a:lnTo>
                    <a:lnTo>
                      <a:pt x="153" y="442"/>
                    </a:lnTo>
                    <a:lnTo>
                      <a:pt x="155" y="444"/>
                    </a:lnTo>
                    <a:lnTo>
                      <a:pt x="156" y="446"/>
                    </a:lnTo>
                    <a:lnTo>
                      <a:pt x="159" y="449"/>
                    </a:lnTo>
                    <a:lnTo>
                      <a:pt x="162" y="450"/>
                    </a:lnTo>
                    <a:lnTo>
                      <a:pt x="164" y="451"/>
                    </a:lnTo>
                    <a:lnTo>
                      <a:pt x="167" y="451"/>
                    </a:lnTo>
                    <a:lnTo>
                      <a:pt x="281" y="451"/>
                    </a:lnTo>
                    <a:lnTo>
                      <a:pt x="284" y="451"/>
                    </a:lnTo>
                    <a:lnTo>
                      <a:pt x="287" y="450"/>
                    </a:lnTo>
                    <a:lnTo>
                      <a:pt x="289" y="449"/>
                    </a:lnTo>
                    <a:lnTo>
                      <a:pt x="291" y="446"/>
                    </a:lnTo>
                    <a:lnTo>
                      <a:pt x="293" y="444"/>
                    </a:lnTo>
                    <a:lnTo>
                      <a:pt x="295" y="442"/>
                    </a:lnTo>
                    <a:lnTo>
                      <a:pt x="296" y="439"/>
                    </a:lnTo>
                    <a:lnTo>
                      <a:pt x="296" y="436"/>
                    </a:lnTo>
                    <a:lnTo>
                      <a:pt x="296" y="398"/>
                    </a:lnTo>
                    <a:lnTo>
                      <a:pt x="306" y="394"/>
                    </a:lnTo>
                    <a:lnTo>
                      <a:pt x="317" y="389"/>
                    </a:lnTo>
                    <a:lnTo>
                      <a:pt x="327" y="382"/>
                    </a:lnTo>
                    <a:lnTo>
                      <a:pt x="336" y="376"/>
                    </a:lnTo>
                    <a:lnTo>
                      <a:pt x="368" y="394"/>
                    </a:lnTo>
                    <a:lnTo>
                      <a:pt x="370" y="396"/>
                    </a:lnTo>
                    <a:lnTo>
                      <a:pt x="374" y="396"/>
                    </a:lnTo>
                    <a:lnTo>
                      <a:pt x="377" y="396"/>
                    </a:lnTo>
                    <a:lnTo>
                      <a:pt x="380" y="395"/>
                    </a:lnTo>
                    <a:lnTo>
                      <a:pt x="382" y="395"/>
                    </a:lnTo>
                    <a:lnTo>
                      <a:pt x="384" y="394"/>
                    </a:lnTo>
                    <a:lnTo>
                      <a:pt x="387" y="392"/>
                    </a:lnTo>
                    <a:lnTo>
                      <a:pt x="389" y="390"/>
                    </a:lnTo>
                    <a:lnTo>
                      <a:pt x="445" y="290"/>
                    </a:lnTo>
                    <a:lnTo>
                      <a:pt x="446" y="287"/>
                    </a:lnTo>
                    <a:lnTo>
                      <a:pt x="448" y="285"/>
                    </a:lnTo>
                    <a:lnTo>
                      <a:pt x="448" y="282"/>
                    </a:lnTo>
                    <a:lnTo>
                      <a:pt x="448" y="278"/>
                    </a:lnTo>
                    <a:lnTo>
                      <a:pt x="446" y="276"/>
                    </a:lnTo>
                    <a:lnTo>
                      <a:pt x="444" y="274"/>
                    </a:lnTo>
                    <a:lnTo>
                      <a:pt x="442" y="272"/>
                    </a:lnTo>
                    <a:lnTo>
                      <a:pt x="440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87" name="Freeform 292">
                <a:extLst>
                  <a:ext uri="{FF2B5EF4-FFF2-40B4-BE49-F238E27FC236}">
                    <a16:creationId xmlns:a16="http://schemas.microsoft.com/office/drawing/2014/main" id="{DF614A5C-C323-478F-8B6D-8ACAF34D20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26513" y="3836988"/>
                <a:ext cx="57150" cy="57150"/>
              </a:xfrm>
              <a:custGeom>
                <a:avLst/>
                <a:gdLst>
                  <a:gd name="T0" fmla="*/ 77 w 180"/>
                  <a:gd name="T1" fmla="*/ 150 h 181"/>
                  <a:gd name="T2" fmla="*/ 61 w 180"/>
                  <a:gd name="T3" fmla="*/ 144 h 181"/>
                  <a:gd name="T4" fmla="*/ 47 w 180"/>
                  <a:gd name="T5" fmla="*/ 133 h 181"/>
                  <a:gd name="T6" fmla="*/ 36 w 180"/>
                  <a:gd name="T7" fmla="*/ 119 h 181"/>
                  <a:gd name="T8" fmla="*/ 31 w 180"/>
                  <a:gd name="T9" fmla="*/ 103 h 181"/>
                  <a:gd name="T10" fmla="*/ 30 w 180"/>
                  <a:gd name="T11" fmla="*/ 85 h 181"/>
                  <a:gd name="T12" fmla="*/ 34 w 180"/>
                  <a:gd name="T13" fmla="*/ 68 h 181"/>
                  <a:gd name="T14" fmla="*/ 43 w 180"/>
                  <a:gd name="T15" fmla="*/ 53 h 181"/>
                  <a:gd name="T16" fmla="*/ 56 w 180"/>
                  <a:gd name="T17" fmla="*/ 41 h 181"/>
                  <a:gd name="T18" fmla="*/ 72 w 180"/>
                  <a:gd name="T19" fmla="*/ 33 h 181"/>
                  <a:gd name="T20" fmla="*/ 90 w 180"/>
                  <a:gd name="T21" fmla="*/ 30 h 181"/>
                  <a:gd name="T22" fmla="*/ 107 w 180"/>
                  <a:gd name="T23" fmla="*/ 33 h 181"/>
                  <a:gd name="T24" fmla="*/ 123 w 180"/>
                  <a:gd name="T25" fmla="*/ 41 h 181"/>
                  <a:gd name="T26" fmla="*/ 136 w 180"/>
                  <a:gd name="T27" fmla="*/ 53 h 181"/>
                  <a:gd name="T28" fmla="*/ 144 w 180"/>
                  <a:gd name="T29" fmla="*/ 68 h 181"/>
                  <a:gd name="T30" fmla="*/ 150 w 180"/>
                  <a:gd name="T31" fmla="*/ 85 h 181"/>
                  <a:gd name="T32" fmla="*/ 149 w 180"/>
                  <a:gd name="T33" fmla="*/ 103 h 181"/>
                  <a:gd name="T34" fmla="*/ 142 w 180"/>
                  <a:gd name="T35" fmla="*/ 119 h 181"/>
                  <a:gd name="T36" fmla="*/ 132 w 180"/>
                  <a:gd name="T37" fmla="*/ 133 h 181"/>
                  <a:gd name="T38" fmla="*/ 118 w 180"/>
                  <a:gd name="T39" fmla="*/ 144 h 181"/>
                  <a:gd name="T40" fmla="*/ 102 w 180"/>
                  <a:gd name="T41" fmla="*/ 150 h 181"/>
                  <a:gd name="T42" fmla="*/ 90 w 180"/>
                  <a:gd name="T43" fmla="*/ 0 h 181"/>
                  <a:gd name="T44" fmla="*/ 63 w 180"/>
                  <a:gd name="T45" fmla="*/ 4 h 181"/>
                  <a:gd name="T46" fmla="*/ 40 w 180"/>
                  <a:gd name="T47" fmla="*/ 16 h 181"/>
                  <a:gd name="T48" fmla="*/ 20 w 180"/>
                  <a:gd name="T49" fmla="*/ 33 h 181"/>
                  <a:gd name="T50" fmla="*/ 6 w 180"/>
                  <a:gd name="T51" fmla="*/ 56 h 181"/>
                  <a:gd name="T52" fmla="*/ 0 w 180"/>
                  <a:gd name="T53" fmla="*/ 82 h 181"/>
                  <a:gd name="T54" fmla="*/ 1 w 180"/>
                  <a:gd name="T55" fmla="*/ 108 h 181"/>
                  <a:gd name="T56" fmla="*/ 11 w 180"/>
                  <a:gd name="T57" fmla="*/ 134 h 181"/>
                  <a:gd name="T58" fmla="*/ 26 w 180"/>
                  <a:gd name="T59" fmla="*/ 154 h 181"/>
                  <a:gd name="T60" fmla="*/ 47 w 180"/>
                  <a:gd name="T61" fmla="*/ 170 h 181"/>
                  <a:gd name="T62" fmla="*/ 72 w 180"/>
                  <a:gd name="T63" fmla="*/ 179 h 181"/>
                  <a:gd name="T64" fmla="*/ 98 w 180"/>
                  <a:gd name="T65" fmla="*/ 180 h 181"/>
                  <a:gd name="T66" fmla="*/ 124 w 180"/>
                  <a:gd name="T67" fmla="*/ 174 h 181"/>
                  <a:gd name="T68" fmla="*/ 147 w 180"/>
                  <a:gd name="T69" fmla="*/ 160 h 181"/>
                  <a:gd name="T70" fmla="*/ 165 w 180"/>
                  <a:gd name="T71" fmla="*/ 141 h 181"/>
                  <a:gd name="T72" fmla="*/ 176 w 180"/>
                  <a:gd name="T73" fmla="*/ 118 h 181"/>
                  <a:gd name="T74" fmla="*/ 180 w 180"/>
                  <a:gd name="T75" fmla="*/ 91 h 181"/>
                  <a:gd name="T76" fmla="*/ 176 w 180"/>
                  <a:gd name="T77" fmla="*/ 64 h 181"/>
                  <a:gd name="T78" fmla="*/ 165 w 180"/>
                  <a:gd name="T79" fmla="*/ 41 h 181"/>
                  <a:gd name="T80" fmla="*/ 147 w 180"/>
                  <a:gd name="T81" fmla="*/ 22 h 181"/>
                  <a:gd name="T82" fmla="*/ 124 w 180"/>
                  <a:gd name="T83" fmla="*/ 8 h 181"/>
                  <a:gd name="T84" fmla="*/ 98 w 180"/>
                  <a:gd name="T85" fmla="*/ 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0" h="181">
                    <a:moveTo>
                      <a:pt x="90" y="151"/>
                    </a:moveTo>
                    <a:lnTo>
                      <a:pt x="83" y="150"/>
                    </a:lnTo>
                    <a:lnTo>
                      <a:pt x="77" y="150"/>
                    </a:lnTo>
                    <a:lnTo>
                      <a:pt x="72" y="148"/>
                    </a:lnTo>
                    <a:lnTo>
                      <a:pt x="66" y="146"/>
                    </a:lnTo>
                    <a:lnTo>
                      <a:pt x="61" y="144"/>
                    </a:lnTo>
                    <a:lnTo>
                      <a:pt x="56" y="140"/>
                    </a:lnTo>
                    <a:lnTo>
                      <a:pt x="51" y="137"/>
                    </a:lnTo>
                    <a:lnTo>
                      <a:pt x="47" y="133"/>
                    </a:lnTo>
                    <a:lnTo>
                      <a:pt x="43" y="129"/>
                    </a:lnTo>
                    <a:lnTo>
                      <a:pt x="40" y="124"/>
                    </a:lnTo>
                    <a:lnTo>
                      <a:pt x="36" y="119"/>
                    </a:lnTo>
                    <a:lnTo>
                      <a:pt x="34" y="114"/>
                    </a:lnTo>
                    <a:lnTo>
                      <a:pt x="32" y="108"/>
                    </a:lnTo>
                    <a:lnTo>
                      <a:pt x="31" y="103"/>
                    </a:lnTo>
                    <a:lnTo>
                      <a:pt x="30" y="97"/>
                    </a:lnTo>
                    <a:lnTo>
                      <a:pt x="30" y="91"/>
                    </a:lnTo>
                    <a:lnTo>
                      <a:pt x="30" y="85"/>
                    </a:lnTo>
                    <a:lnTo>
                      <a:pt x="31" y="78"/>
                    </a:lnTo>
                    <a:lnTo>
                      <a:pt x="32" y="73"/>
                    </a:lnTo>
                    <a:lnTo>
                      <a:pt x="34" y="68"/>
                    </a:lnTo>
                    <a:lnTo>
                      <a:pt x="36" y="62"/>
                    </a:lnTo>
                    <a:lnTo>
                      <a:pt x="40" y="57"/>
                    </a:lnTo>
                    <a:lnTo>
                      <a:pt x="43" y="53"/>
                    </a:lnTo>
                    <a:lnTo>
                      <a:pt x="47" y="48"/>
                    </a:lnTo>
                    <a:lnTo>
                      <a:pt x="51" y="44"/>
                    </a:lnTo>
                    <a:lnTo>
                      <a:pt x="56" y="41"/>
                    </a:lnTo>
                    <a:lnTo>
                      <a:pt x="61" y="38"/>
                    </a:lnTo>
                    <a:lnTo>
                      <a:pt x="66" y="36"/>
                    </a:lnTo>
                    <a:lnTo>
                      <a:pt x="72" y="33"/>
                    </a:lnTo>
                    <a:lnTo>
                      <a:pt x="77" y="32"/>
                    </a:lnTo>
                    <a:lnTo>
                      <a:pt x="83" y="31"/>
                    </a:lnTo>
                    <a:lnTo>
                      <a:pt x="90" y="30"/>
                    </a:lnTo>
                    <a:lnTo>
                      <a:pt x="95" y="31"/>
                    </a:lnTo>
                    <a:lnTo>
                      <a:pt x="102" y="32"/>
                    </a:lnTo>
                    <a:lnTo>
                      <a:pt x="107" y="33"/>
                    </a:lnTo>
                    <a:lnTo>
                      <a:pt x="113" y="36"/>
                    </a:lnTo>
                    <a:lnTo>
                      <a:pt x="118" y="38"/>
                    </a:lnTo>
                    <a:lnTo>
                      <a:pt x="123" y="41"/>
                    </a:lnTo>
                    <a:lnTo>
                      <a:pt x="127" y="44"/>
                    </a:lnTo>
                    <a:lnTo>
                      <a:pt x="132" y="48"/>
                    </a:lnTo>
                    <a:lnTo>
                      <a:pt x="136" y="53"/>
                    </a:lnTo>
                    <a:lnTo>
                      <a:pt x="139" y="57"/>
                    </a:lnTo>
                    <a:lnTo>
                      <a:pt x="142" y="62"/>
                    </a:lnTo>
                    <a:lnTo>
                      <a:pt x="144" y="68"/>
                    </a:lnTo>
                    <a:lnTo>
                      <a:pt x="147" y="73"/>
                    </a:lnTo>
                    <a:lnTo>
                      <a:pt x="149" y="78"/>
                    </a:lnTo>
                    <a:lnTo>
                      <a:pt x="150" y="85"/>
                    </a:lnTo>
                    <a:lnTo>
                      <a:pt x="150" y="91"/>
                    </a:lnTo>
                    <a:lnTo>
                      <a:pt x="150" y="97"/>
                    </a:lnTo>
                    <a:lnTo>
                      <a:pt x="149" y="103"/>
                    </a:lnTo>
                    <a:lnTo>
                      <a:pt x="147" y="108"/>
                    </a:lnTo>
                    <a:lnTo>
                      <a:pt x="144" y="114"/>
                    </a:lnTo>
                    <a:lnTo>
                      <a:pt x="142" y="119"/>
                    </a:lnTo>
                    <a:lnTo>
                      <a:pt x="139" y="124"/>
                    </a:lnTo>
                    <a:lnTo>
                      <a:pt x="136" y="129"/>
                    </a:lnTo>
                    <a:lnTo>
                      <a:pt x="132" y="133"/>
                    </a:lnTo>
                    <a:lnTo>
                      <a:pt x="127" y="137"/>
                    </a:lnTo>
                    <a:lnTo>
                      <a:pt x="123" y="140"/>
                    </a:lnTo>
                    <a:lnTo>
                      <a:pt x="118" y="144"/>
                    </a:lnTo>
                    <a:lnTo>
                      <a:pt x="113" y="146"/>
                    </a:lnTo>
                    <a:lnTo>
                      <a:pt x="107" y="148"/>
                    </a:lnTo>
                    <a:lnTo>
                      <a:pt x="102" y="150"/>
                    </a:lnTo>
                    <a:lnTo>
                      <a:pt x="95" y="150"/>
                    </a:lnTo>
                    <a:lnTo>
                      <a:pt x="90" y="151"/>
                    </a:lnTo>
                    <a:close/>
                    <a:moveTo>
                      <a:pt x="90" y="0"/>
                    </a:moveTo>
                    <a:lnTo>
                      <a:pt x="80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5" y="8"/>
                    </a:lnTo>
                    <a:lnTo>
                      <a:pt x="47" y="12"/>
                    </a:lnTo>
                    <a:lnTo>
                      <a:pt x="40" y="16"/>
                    </a:lnTo>
                    <a:lnTo>
                      <a:pt x="32" y="22"/>
                    </a:lnTo>
                    <a:lnTo>
                      <a:pt x="26" y="27"/>
                    </a:lnTo>
                    <a:lnTo>
                      <a:pt x="20" y="33"/>
                    </a:lnTo>
                    <a:lnTo>
                      <a:pt x="15" y="41"/>
                    </a:lnTo>
                    <a:lnTo>
                      <a:pt x="11" y="48"/>
                    </a:lnTo>
                    <a:lnTo>
                      <a:pt x="6" y="56"/>
                    </a:lnTo>
                    <a:lnTo>
                      <a:pt x="3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0"/>
                    </a:lnTo>
                    <a:lnTo>
                      <a:pt x="1" y="108"/>
                    </a:lnTo>
                    <a:lnTo>
                      <a:pt x="3" y="118"/>
                    </a:lnTo>
                    <a:lnTo>
                      <a:pt x="6" y="125"/>
                    </a:lnTo>
                    <a:lnTo>
                      <a:pt x="11" y="134"/>
                    </a:lnTo>
                    <a:lnTo>
                      <a:pt x="15" y="141"/>
                    </a:lnTo>
                    <a:lnTo>
                      <a:pt x="20" y="148"/>
                    </a:lnTo>
                    <a:lnTo>
                      <a:pt x="26" y="154"/>
                    </a:lnTo>
                    <a:lnTo>
                      <a:pt x="32" y="161"/>
                    </a:lnTo>
                    <a:lnTo>
                      <a:pt x="40" y="165"/>
                    </a:lnTo>
                    <a:lnTo>
                      <a:pt x="47" y="170"/>
                    </a:lnTo>
                    <a:lnTo>
                      <a:pt x="55" y="174"/>
                    </a:lnTo>
                    <a:lnTo>
                      <a:pt x="63" y="177"/>
                    </a:lnTo>
                    <a:lnTo>
                      <a:pt x="72" y="179"/>
                    </a:lnTo>
                    <a:lnTo>
                      <a:pt x="80" y="180"/>
                    </a:lnTo>
                    <a:lnTo>
                      <a:pt x="90" y="181"/>
                    </a:lnTo>
                    <a:lnTo>
                      <a:pt x="98" y="180"/>
                    </a:lnTo>
                    <a:lnTo>
                      <a:pt x="108" y="179"/>
                    </a:lnTo>
                    <a:lnTo>
                      <a:pt x="117" y="177"/>
                    </a:lnTo>
                    <a:lnTo>
                      <a:pt x="124" y="174"/>
                    </a:lnTo>
                    <a:lnTo>
                      <a:pt x="133" y="170"/>
                    </a:lnTo>
                    <a:lnTo>
                      <a:pt x="140" y="165"/>
                    </a:lnTo>
                    <a:lnTo>
                      <a:pt x="147" y="160"/>
                    </a:lnTo>
                    <a:lnTo>
                      <a:pt x="153" y="154"/>
                    </a:lnTo>
                    <a:lnTo>
                      <a:pt x="159" y="148"/>
                    </a:lnTo>
                    <a:lnTo>
                      <a:pt x="165" y="141"/>
                    </a:lnTo>
                    <a:lnTo>
                      <a:pt x="169" y="134"/>
                    </a:lnTo>
                    <a:lnTo>
                      <a:pt x="172" y="125"/>
                    </a:lnTo>
                    <a:lnTo>
                      <a:pt x="176" y="118"/>
                    </a:lnTo>
                    <a:lnTo>
                      <a:pt x="178" y="109"/>
                    </a:lnTo>
                    <a:lnTo>
                      <a:pt x="180" y="100"/>
                    </a:lnTo>
                    <a:lnTo>
                      <a:pt x="180" y="91"/>
                    </a:lnTo>
                    <a:lnTo>
                      <a:pt x="180" y="82"/>
                    </a:lnTo>
                    <a:lnTo>
                      <a:pt x="178" y="73"/>
                    </a:lnTo>
                    <a:lnTo>
                      <a:pt x="176" y="64"/>
                    </a:lnTo>
                    <a:lnTo>
                      <a:pt x="172" y="56"/>
                    </a:lnTo>
                    <a:lnTo>
                      <a:pt x="169" y="48"/>
                    </a:lnTo>
                    <a:lnTo>
                      <a:pt x="165" y="41"/>
                    </a:lnTo>
                    <a:lnTo>
                      <a:pt x="159" y="33"/>
                    </a:lnTo>
                    <a:lnTo>
                      <a:pt x="153" y="27"/>
                    </a:lnTo>
                    <a:lnTo>
                      <a:pt x="147" y="22"/>
                    </a:lnTo>
                    <a:lnTo>
                      <a:pt x="140" y="16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7" y="4"/>
                    </a:lnTo>
                    <a:lnTo>
                      <a:pt x="108" y="2"/>
                    </a:lnTo>
                    <a:lnTo>
                      <a:pt x="98" y="1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8" name="Imag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774" y="4126790"/>
            <a:ext cx="1491616" cy="495647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0AD76C73-9378-484C-0246-04DAD093DC73}"/>
              </a:ext>
            </a:extLst>
          </p:cNvPr>
          <p:cNvGrpSpPr/>
          <p:nvPr/>
        </p:nvGrpSpPr>
        <p:grpSpPr>
          <a:xfrm>
            <a:off x="4769781" y="2908719"/>
            <a:ext cx="2997915" cy="1825381"/>
            <a:chOff x="4891003" y="2279951"/>
            <a:chExt cx="2997915" cy="1825381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764FD2C6-33FE-244C-66D7-CA7E5455835D}"/>
                </a:ext>
              </a:extLst>
            </p:cNvPr>
            <p:cNvGrpSpPr/>
            <p:nvPr/>
          </p:nvGrpSpPr>
          <p:grpSpPr>
            <a:xfrm>
              <a:off x="4891003" y="2279951"/>
              <a:ext cx="2997915" cy="1825381"/>
              <a:chOff x="4891003" y="2279951"/>
              <a:chExt cx="2997915" cy="1825381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9AB29F8-C68A-4592-ADDD-3943FEF539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1003" y="4105332"/>
                <a:ext cx="2997915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E156F56-A637-446F-B8E0-E30EDBFED3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1003" y="2279951"/>
                <a:ext cx="2997915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0629" y="2398824"/>
              <a:ext cx="2152544" cy="989507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5B42558C-85A3-E764-01DF-AD8867650105}"/>
              </a:ext>
            </a:extLst>
          </p:cNvPr>
          <p:cNvSpPr txBox="1">
            <a:spLocks/>
          </p:cNvSpPr>
          <p:nvPr/>
        </p:nvSpPr>
        <p:spPr>
          <a:xfrm>
            <a:off x="1173073" y="1069747"/>
            <a:ext cx="9839734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>
                <a:solidFill>
                  <a:schemeClr val="bg1"/>
                </a:solidFill>
                <a:latin typeface="Segoe UI Light"/>
                <a:cs typeface="Segoe UI Light"/>
              </a:rPr>
              <a:t>Création d’un composant de type Mono-matériau</a:t>
            </a:r>
            <a:endParaRPr lang="fr-FR" sz="36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950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EE6DF3A-235A-67C1-C715-F75A63832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8686"/>
            <a:ext cx="12192000" cy="437000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35EE7A-C937-4BDE-9F5D-60F8B4430FED}"/>
              </a:ext>
            </a:extLst>
          </p:cNvPr>
          <p:cNvSpPr/>
          <p:nvPr/>
        </p:nvSpPr>
        <p:spPr>
          <a:xfrm>
            <a:off x="0" y="-5286"/>
            <a:ext cx="12192000" cy="1647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Ajout d’un matériau dans un composant mono-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E98627-143D-4A53-93B6-324D2722AFF3}"/>
              </a:ext>
            </a:extLst>
          </p:cNvPr>
          <p:cNvGrpSpPr/>
          <p:nvPr/>
        </p:nvGrpSpPr>
        <p:grpSpPr>
          <a:xfrm>
            <a:off x="3224211" y="131468"/>
            <a:ext cx="5743575" cy="1397274"/>
            <a:chOff x="623456" y="2573185"/>
            <a:chExt cx="3714864" cy="19812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AB29F8-C68A-4592-ADDD-3943FEF53975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E156F56-A637-446F-B8E0-E30EDBFED301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" y="557014"/>
            <a:ext cx="1491616" cy="4956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AD329A-AF8C-2D4E-00C8-AEAEB93B3B30}"/>
              </a:ext>
            </a:extLst>
          </p:cNvPr>
          <p:cNvSpPr/>
          <p:nvPr/>
        </p:nvSpPr>
        <p:spPr>
          <a:xfrm>
            <a:off x="3862534" y="4533864"/>
            <a:ext cx="5759638" cy="4247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Au clic sur le bouton « </a:t>
            </a:r>
            <a:r>
              <a:rPr lang="fr-FR" sz="1100" b="1" dirty="0">
                <a:solidFill>
                  <a:schemeClr val="tx1"/>
                </a:solidFill>
              </a:rPr>
              <a:t>+ Matériau </a:t>
            </a:r>
            <a:r>
              <a:rPr lang="fr-FR" sz="1100" dirty="0">
                <a:solidFill>
                  <a:schemeClr val="tx1"/>
                </a:solidFill>
              </a:rPr>
              <a:t>», une fenêtre de création de matériau va s’ouvrir</a:t>
            </a:r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30D87AEB-E52C-D466-7743-FE950C4918FA}"/>
              </a:ext>
            </a:extLst>
          </p:cNvPr>
          <p:cNvSpPr/>
          <p:nvPr/>
        </p:nvSpPr>
        <p:spPr>
          <a:xfrm rot="6491570">
            <a:off x="3125481" y="4280845"/>
            <a:ext cx="460231" cy="781376"/>
          </a:xfrm>
          <a:prstGeom prst="downArrow">
            <a:avLst>
              <a:gd name="adj1" fmla="val 34612"/>
              <a:gd name="adj2" fmla="val 772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C5C1739-3217-E0E7-C36A-D64AD9ED92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461" y="481070"/>
            <a:ext cx="1491615" cy="685683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74319B2-6EAA-B774-D3A8-7D1DF9AF4D02}"/>
              </a:ext>
            </a:extLst>
          </p:cNvPr>
          <p:cNvCxnSpPr>
            <a:cxnSpLocks/>
          </p:cNvCxnSpPr>
          <p:nvPr/>
        </p:nvCxnSpPr>
        <p:spPr>
          <a:xfrm>
            <a:off x="11251696" y="2291385"/>
            <a:ext cx="459335" cy="63290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15273EA-8BF6-B95D-D17E-55A0DDE4491C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3798601" y="3383136"/>
            <a:ext cx="1601732" cy="270202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91C0842-FFE2-8132-9733-E86DEBFFF1CD}"/>
              </a:ext>
            </a:extLst>
          </p:cNvPr>
          <p:cNvSpPr/>
          <p:nvPr/>
        </p:nvSpPr>
        <p:spPr>
          <a:xfrm>
            <a:off x="8624943" y="2055238"/>
            <a:ext cx="3403158" cy="176552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Les informations générales sont modifiables ici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AA5AC1-1205-A2AE-5E55-9DB568DFA9EF}"/>
              </a:ext>
            </a:extLst>
          </p:cNvPr>
          <p:cNvSpPr/>
          <p:nvPr/>
        </p:nvSpPr>
        <p:spPr>
          <a:xfrm>
            <a:off x="5400333" y="3110840"/>
            <a:ext cx="2967439" cy="544592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Le transport d’approvisionnement s’applique à tous les matériaux/éléments ci-dessous</a:t>
            </a:r>
          </a:p>
        </p:txBody>
      </p:sp>
    </p:spTree>
    <p:extLst>
      <p:ext uri="{BB962C8B-B14F-4D97-AF65-F5344CB8AC3E}">
        <p14:creationId xmlns:p14="http://schemas.microsoft.com/office/powerpoint/2010/main" val="984136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0ABDDE2-05D0-5F16-1F99-A35C47F7E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706" y="203880"/>
            <a:ext cx="4966588" cy="541874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86BA991-C1B4-4C72-B056-C9E4467F2902}"/>
              </a:ext>
            </a:extLst>
          </p:cNvPr>
          <p:cNvGrpSpPr/>
          <p:nvPr/>
        </p:nvGrpSpPr>
        <p:grpSpPr>
          <a:xfrm>
            <a:off x="0" y="0"/>
            <a:ext cx="3427411" cy="6857998"/>
            <a:chOff x="0" y="0"/>
            <a:chExt cx="5442857" cy="6857998"/>
          </a:xfrm>
          <a:solidFill>
            <a:schemeClr val="accent1">
              <a:lumMod val="50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35EE7A-C937-4BDE-9F5D-60F8B4430FED}"/>
                </a:ext>
              </a:extLst>
            </p:cNvPr>
            <p:cNvSpPr/>
            <p:nvPr/>
          </p:nvSpPr>
          <p:spPr>
            <a:xfrm>
              <a:off x="0" y="0"/>
              <a:ext cx="5442857" cy="6857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FD65CC8-ECD8-46E7-AD15-381A5D3D412E}"/>
                </a:ext>
              </a:extLst>
            </p:cNvPr>
            <p:cNvGrpSpPr/>
            <p:nvPr/>
          </p:nvGrpSpPr>
          <p:grpSpPr>
            <a:xfrm>
              <a:off x="742613" y="2743256"/>
              <a:ext cx="1186355" cy="1186355"/>
              <a:chOff x="8883650" y="3792538"/>
              <a:chExt cx="142875" cy="142875"/>
            </a:xfrm>
            <a:grpFill/>
          </p:grpSpPr>
          <p:sp>
            <p:nvSpPr>
              <p:cNvPr id="86" name="Freeform 291">
                <a:extLst>
                  <a:ext uri="{FF2B5EF4-FFF2-40B4-BE49-F238E27FC236}">
                    <a16:creationId xmlns:a16="http://schemas.microsoft.com/office/drawing/2014/main" id="{68CFEA7B-46AD-4D2F-97C1-5A30136CC5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83650" y="3792538"/>
                <a:ext cx="142875" cy="142875"/>
              </a:xfrm>
              <a:custGeom>
                <a:avLst/>
                <a:gdLst>
                  <a:gd name="T0" fmla="*/ 333 w 448"/>
                  <a:gd name="T1" fmla="*/ 343 h 451"/>
                  <a:gd name="T2" fmla="*/ 302 w 448"/>
                  <a:gd name="T3" fmla="*/ 362 h 451"/>
                  <a:gd name="T4" fmla="*/ 269 w 448"/>
                  <a:gd name="T5" fmla="*/ 380 h 451"/>
                  <a:gd name="T6" fmla="*/ 182 w 448"/>
                  <a:gd name="T7" fmla="*/ 421 h 451"/>
                  <a:gd name="T8" fmla="*/ 177 w 448"/>
                  <a:gd name="T9" fmla="*/ 377 h 451"/>
                  <a:gd name="T10" fmla="*/ 134 w 448"/>
                  <a:gd name="T11" fmla="*/ 354 h 451"/>
                  <a:gd name="T12" fmla="*/ 110 w 448"/>
                  <a:gd name="T13" fmla="*/ 343 h 451"/>
                  <a:gd name="T14" fmla="*/ 63 w 448"/>
                  <a:gd name="T15" fmla="*/ 272 h 451"/>
                  <a:gd name="T16" fmla="*/ 71 w 448"/>
                  <a:gd name="T17" fmla="*/ 257 h 451"/>
                  <a:gd name="T18" fmla="*/ 71 w 448"/>
                  <a:gd name="T19" fmla="*/ 200 h 451"/>
                  <a:gd name="T20" fmla="*/ 63 w 448"/>
                  <a:gd name="T21" fmla="*/ 183 h 451"/>
                  <a:gd name="T22" fmla="*/ 110 w 448"/>
                  <a:gd name="T23" fmla="*/ 114 h 451"/>
                  <a:gd name="T24" fmla="*/ 134 w 448"/>
                  <a:gd name="T25" fmla="*/ 102 h 451"/>
                  <a:gd name="T26" fmla="*/ 177 w 448"/>
                  <a:gd name="T27" fmla="*/ 79 h 451"/>
                  <a:gd name="T28" fmla="*/ 182 w 448"/>
                  <a:gd name="T29" fmla="*/ 30 h 451"/>
                  <a:gd name="T30" fmla="*/ 269 w 448"/>
                  <a:gd name="T31" fmla="*/ 76 h 451"/>
                  <a:gd name="T32" fmla="*/ 302 w 448"/>
                  <a:gd name="T33" fmla="*/ 94 h 451"/>
                  <a:gd name="T34" fmla="*/ 333 w 448"/>
                  <a:gd name="T35" fmla="*/ 114 h 451"/>
                  <a:gd name="T36" fmla="*/ 412 w 448"/>
                  <a:gd name="T37" fmla="*/ 167 h 451"/>
                  <a:gd name="T38" fmla="*/ 376 w 448"/>
                  <a:gd name="T39" fmla="*/ 196 h 451"/>
                  <a:gd name="T40" fmla="*/ 378 w 448"/>
                  <a:gd name="T41" fmla="*/ 242 h 451"/>
                  <a:gd name="T42" fmla="*/ 380 w 448"/>
                  <a:gd name="T43" fmla="*/ 270 h 451"/>
                  <a:gd name="T44" fmla="*/ 440 w 448"/>
                  <a:gd name="T45" fmla="*/ 271 h 451"/>
                  <a:gd name="T46" fmla="*/ 409 w 448"/>
                  <a:gd name="T47" fmla="*/ 217 h 451"/>
                  <a:gd name="T48" fmla="*/ 444 w 448"/>
                  <a:gd name="T49" fmla="*/ 182 h 451"/>
                  <a:gd name="T50" fmla="*/ 448 w 448"/>
                  <a:gd name="T51" fmla="*/ 171 h 451"/>
                  <a:gd name="T52" fmla="*/ 387 w 448"/>
                  <a:gd name="T53" fmla="*/ 65 h 451"/>
                  <a:gd name="T54" fmla="*/ 377 w 448"/>
                  <a:gd name="T55" fmla="*/ 60 h 451"/>
                  <a:gd name="T56" fmla="*/ 336 w 448"/>
                  <a:gd name="T57" fmla="*/ 80 h 451"/>
                  <a:gd name="T58" fmla="*/ 296 w 448"/>
                  <a:gd name="T59" fmla="*/ 58 h 451"/>
                  <a:gd name="T60" fmla="*/ 293 w 448"/>
                  <a:gd name="T61" fmla="*/ 8 h 451"/>
                  <a:gd name="T62" fmla="*/ 284 w 448"/>
                  <a:gd name="T63" fmla="*/ 1 h 451"/>
                  <a:gd name="T64" fmla="*/ 162 w 448"/>
                  <a:gd name="T65" fmla="*/ 1 h 451"/>
                  <a:gd name="T66" fmla="*/ 153 w 448"/>
                  <a:gd name="T67" fmla="*/ 10 h 451"/>
                  <a:gd name="T68" fmla="*/ 143 w 448"/>
                  <a:gd name="T69" fmla="*/ 61 h 451"/>
                  <a:gd name="T70" fmla="*/ 79 w 448"/>
                  <a:gd name="T71" fmla="*/ 62 h 451"/>
                  <a:gd name="T72" fmla="*/ 68 w 448"/>
                  <a:gd name="T73" fmla="*/ 60 h 451"/>
                  <a:gd name="T74" fmla="*/ 59 w 448"/>
                  <a:gd name="T75" fmla="*/ 68 h 451"/>
                  <a:gd name="T76" fmla="*/ 0 w 448"/>
                  <a:gd name="T77" fmla="*/ 175 h 451"/>
                  <a:gd name="T78" fmla="*/ 5 w 448"/>
                  <a:gd name="T79" fmla="*/ 185 h 451"/>
                  <a:gd name="T80" fmla="*/ 38 w 448"/>
                  <a:gd name="T81" fmla="*/ 229 h 451"/>
                  <a:gd name="T82" fmla="*/ 5 w 448"/>
                  <a:gd name="T83" fmla="*/ 272 h 451"/>
                  <a:gd name="T84" fmla="*/ 0 w 448"/>
                  <a:gd name="T85" fmla="*/ 282 h 451"/>
                  <a:gd name="T86" fmla="*/ 59 w 448"/>
                  <a:gd name="T87" fmla="*/ 390 h 451"/>
                  <a:gd name="T88" fmla="*/ 68 w 448"/>
                  <a:gd name="T89" fmla="*/ 396 h 451"/>
                  <a:gd name="T90" fmla="*/ 79 w 448"/>
                  <a:gd name="T91" fmla="*/ 394 h 451"/>
                  <a:gd name="T92" fmla="*/ 143 w 448"/>
                  <a:gd name="T93" fmla="*/ 394 h 451"/>
                  <a:gd name="T94" fmla="*/ 153 w 448"/>
                  <a:gd name="T95" fmla="*/ 442 h 451"/>
                  <a:gd name="T96" fmla="*/ 162 w 448"/>
                  <a:gd name="T97" fmla="*/ 450 h 451"/>
                  <a:gd name="T98" fmla="*/ 284 w 448"/>
                  <a:gd name="T99" fmla="*/ 451 h 451"/>
                  <a:gd name="T100" fmla="*/ 293 w 448"/>
                  <a:gd name="T101" fmla="*/ 444 h 451"/>
                  <a:gd name="T102" fmla="*/ 296 w 448"/>
                  <a:gd name="T103" fmla="*/ 398 h 451"/>
                  <a:gd name="T104" fmla="*/ 336 w 448"/>
                  <a:gd name="T105" fmla="*/ 376 h 451"/>
                  <a:gd name="T106" fmla="*/ 377 w 448"/>
                  <a:gd name="T107" fmla="*/ 396 h 451"/>
                  <a:gd name="T108" fmla="*/ 387 w 448"/>
                  <a:gd name="T109" fmla="*/ 392 h 451"/>
                  <a:gd name="T110" fmla="*/ 448 w 448"/>
                  <a:gd name="T111" fmla="*/ 285 h 451"/>
                  <a:gd name="T112" fmla="*/ 444 w 448"/>
                  <a:gd name="T113" fmla="*/ 274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8" h="451">
                    <a:moveTo>
                      <a:pt x="370" y="361"/>
                    </a:moveTo>
                    <a:lnTo>
                      <a:pt x="342" y="345"/>
                    </a:lnTo>
                    <a:lnTo>
                      <a:pt x="337" y="343"/>
                    </a:lnTo>
                    <a:lnTo>
                      <a:pt x="333" y="343"/>
                    </a:lnTo>
                    <a:lnTo>
                      <a:pt x="329" y="344"/>
                    </a:lnTo>
                    <a:lnTo>
                      <a:pt x="324" y="346"/>
                    </a:lnTo>
                    <a:lnTo>
                      <a:pt x="314" y="354"/>
                    </a:lnTo>
                    <a:lnTo>
                      <a:pt x="302" y="362"/>
                    </a:lnTo>
                    <a:lnTo>
                      <a:pt x="289" y="369"/>
                    </a:lnTo>
                    <a:lnTo>
                      <a:pt x="275" y="375"/>
                    </a:lnTo>
                    <a:lnTo>
                      <a:pt x="272" y="377"/>
                    </a:lnTo>
                    <a:lnTo>
                      <a:pt x="269" y="380"/>
                    </a:lnTo>
                    <a:lnTo>
                      <a:pt x="267" y="384"/>
                    </a:lnTo>
                    <a:lnTo>
                      <a:pt x="266" y="390"/>
                    </a:lnTo>
                    <a:lnTo>
                      <a:pt x="266" y="421"/>
                    </a:lnTo>
                    <a:lnTo>
                      <a:pt x="182" y="421"/>
                    </a:lnTo>
                    <a:lnTo>
                      <a:pt x="182" y="390"/>
                    </a:lnTo>
                    <a:lnTo>
                      <a:pt x="182" y="384"/>
                    </a:lnTo>
                    <a:lnTo>
                      <a:pt x="180" y="380"/>
                    </a:lnTo>
                    <a:lnTo>
                      <a:pt x="177" y="377"/>
                    </a:lnTo>
                    <a:lnTo>
                      <a:pt x="173" y="375"/>
                    </a:lnTo>
                    <a:lnTo>
                      <a:pt x="159" y="369"/>
                    </a:lnTo>
                    <a:lnTo>
                      <a:pt x="146" y="362"/>
                    </a:lnTo>
                    <a:lnTo>
                      <a:pt x="134" y="354"/>
                    </a:lnTo>
                    <a:lnTo>
                      <a:pt x="123" y="346"/>
                    </a:lnTo>
                    <a:lnTo>
                      <a:pt x="119" y="344"/>
                    </a:lnTo>
                    <a:lnTo>
                      <a:pt x="115" y="343"/>
                    </a:lnTo>
                    <a:lnTo>
                      <a:pt x="110" y="343"/>
                    </a:lnTo>
                    <a:lnTo>
                      <a:pt x="106" y="345"/>
                    </a:lnTo>
                    <a:lnTo>
                      <a:pt x="77" y="361"/>
                    </a:lnTo>
                    <a:lnTo>
                      <a:pt x="36" y="289"/>
                    </a:lnTo>
                    <a:lnTo>
                      <a:pt x="63" y="272"/>
                    </a:lnTo>
                    <a:lnTo>
                      <a:pt x="68" y="270"/>
                    </a:lnTo>
                    <a:lnTo>
                      <a:pt x="70" y="266"/>
                    </a:lnTo>
                    <a:lnTo>
                      <a:pt x="71" y="261"/>
                    </a:lnTo>
                    <a:lnTo>
                      <a:pt x="71" y="257"/>
                    </a:lnTo>
                    <a:lnTo>
                      <a:pt x="69" y="242"/>
                    </a:lnTo>
                    <a:lnTo>
                      <a:pt x="69" y="229"/>
                    </a:lnTo>
                    <a:lnTo>
                      <a:pt x="69" y="214"/>
                    </a:lnTo>
                    <a:lnTo>
                      <a:pt x="71" y="200"/>
                    </a:lnTo>
                    <a:lnTo>
                      <a:pt x="71" y="196"/>
                    </a:lnTo>
                    <a:lnTo>
                      <a:pt x="70" y="191"/>
                    </a:lnTo>
                    <a:lnTo>
                      <a:pt x="68" y="186"/>
                    </a:lnTo>
                    <a:lnTo>
                      <a:pt x="63" y="183"/>
                    </a:lnTo>
                    <a:lnTo>
                      <a:pt x="36" y="167"/>
                    </a:lnTo>
                    <a:lnTo>
                      <a:pt x="77" y="95"/>
                    </a:lnTo>
                    <a:lnTo>
                      <a:pt x="106" y="111"/>
                    </a:lnTo>
                    <a:lnTo>
                      <a:pt x="110" y="114"/>
                    </a:lnTo>
                    <a:lnTo>
                      <a:pt x="115" y="114"/>
                    </a:lnTo>
                    <a:lnTo>
                      <a:pt x="119" y="113"/>
                    </a:lnTo>
                    <a:lnTo>
                      <a:pt x="123" y="110"/>
                    </a:lnTo>
                    <a:lnTo>
                      <a:pt x="134" y="102"/>
                    </a:lnTo>
                    <a:lnTo>
                      <a:pt x="146" y="94"/>
                    </a:lnTo>
                    <a:lnTo>
                      <a:pt x="159" y="88"/>
                    </a:lnTo>
                    <a:lnTo>
                      <a:pt x="173" y="81"/>
                    </a:lnTo>
                    <a:lnTo>
                      <a:pt x="177" y="79"/>
                    </a:lnTo>
                    <a:lnTo>
                      <a:pt x="180" y="76"/>
                    </a:lnTo>
                    <a:lnTo>
                      <a:pt x="182" y="73"/>
                    </a:lnTo>
                    <a:lnTo>
                      <a:pt x="182" y="68"/>
                    </a:lnTo>
                    <a:lnTo>
                      <a:pt x="182" y="30"/>
                    </a:lnTo>
                    <a:lnTo>
                      <a:pt x="266" y="30"/>
                    </a:lnTo>
                    <a:lnTo>
                      <a:pt x="266" y="68"/>
                    </a:lnTo>
                    <a:lnTo>
                      <a:pt x="267" y="73"/>
                    </a:lnTo>
                    <a:lnTo>
                      <a:pt x="269" y="76"/>
                    </a:lnTo>
                    <a:lnTo>
                      <a:pt x="272" y="79"/>
                    </a:lnTo>
                    <a:lnTo>
                      <a:pt x="275" y="81"/>
                    </a:lnTo>
                    <a:lnTo>
                      <a:pt x="289" y="88"/>
                    </a:lnTo>
                    <a:lnTo>
                      <a:pt x="302" y="94"/>
                    </a:lnTo>
                    <a:lnTo>
                      <a:pt x="314" y="102"/>
                    </a:lnTo>
                    <a:lnTo>
                      <a:pt x="324" y="110"/>
                    </a:lnTo>
                    <a:lnTo>
                      <a:pt x="329" y="113"/>
                    </a:lnTo>
                    <a:lnTo>
                      <a:pt x="333" y="114"/>
                    </a:lnTo>
                    <a:lnTo>
                      <a:pt x="337" y="114"/>
                    </a:lnTo>
                    <a:lnTo>
                      <a:pt x="342" y="111"/>
                    </a:lnTo>
                    <a:lnTo>
                      <a:pt x="370" y="95"/>
                    </a:lnTo>
                    <a:lnTo>
                      <a:pt x="412" y="167"/>
                    </a:lnTo>
                    <a:lnTo>
                      <a:pt x="383" y="183"/>
                    </a:lnTo>
                    <a:lnTo>
                      <a:pt x="380" y="186"/>
                    </a:lnTo>
                    <a:lnTo>
                      <a:pt x="378" y="191"/>
                    </a:lnTo>
                    <a:lnTo>
                      <a:pt x="376" y="196"/>
                    </a:lnTo>
                    <a:lnTo>
                      <a:pt x="376" y="200"/>
                    </a:lnTo>
                    <a:lnTo>
                      <a:pt x="378" y="214"/>
                    </a:lnTo>
                    <a:lnTo>
                      <a:pt x="379" y="229"/>
                    </a:lnTo>
                    <a:lnTo>
                      <a:pt x="378" y="242"/>
                    </a:lnTo>
                    <a:lnTo>
                      <a:pt x="376" y="257"/>
                    </a:lnTo>
                    <a:lnTo>
                      <a:pt x="376" y="261"/>
                    </a:lnTo>
                    <a:lnTo>
                      <a:pt x="378" y="266"/>
                    </a:lnTo>
                    <a:lnTo>
                      <a:pt x="380" y="270"/>
                    </a:lnTo>
                    <a:lnTo>
                      <a:pt x="383" y="272"/>
                    </a:lnTo>
                    <a:lnTo>
                      <a:pt x="412" y="289"/>
                    </a:lnTo>
                    <a:lnTo>
                      <a:pt x="370" y="361"/>
                    </a:lnTo>
                    <a:close/>
                    <a:moveTo>
                      <a:pt x="440" y="271"/>
                    </a:moveTo>
                    <a:lnTo>
                      <a:pt x="408" y="252"/>
                    </a:lnTo>
                    <a:lnTo>
                      <a:pt x="409" y="240"/>
                    </a:lnTo>
                    <a:lnTo>
                      <a:pt x="409" y="229"/>
                    </a:lnTo>
                    <a:lnTo>
                      <a:pt x="409" y="217"/>
                    </a:lnTo>
                    <a:lnTo>
                      <a:pt x="408" y="205"/>
                    </a:lnTo>
                    <a:lnTo>
                      <a:pt x="440" y="186"/>
                    </a:lnTo>
                    <a:lnTo>
                      <a:pt x="442" y="185"/>
                    </a:lnTo>
                    <a:lnTo>
                      <a:pt x="444" y="182"/>
                    </a:lnTo>
                    <a:lnTo>
                      <a:pt x="446" y="180"/>
                    </a:lnTo>
                    <a:lnTo>
                      <a:pt x="446" y="178"/>
                    </a:lnTo>
                    <a:lnTo>
                      <a:pt x="448" y="175"/>
                    </a:lnTo>
                    <a:lnTo>
                      <a:pt x="448" y="171"/>
                    </a:lnTo>
                    <a:lnTo>
                      <a:pt x="446" y="168"/>
                    </a:lnTo>
                    <a:lnTo>
                      <a:pt x="445" y="166"/>
                    </a:lnTo>
                    <a:lnTo>
                      <a:pt x="389" y="68"/>
                    </a:lnTo>
                    <a:lnTo>
                      <a:pt x="387" y="65"/>
                    </a:lnTo>
                    <a:lnTo>
                      <a:pt x="384" y="63"/>
                    </a:lnTo>
                    <a:lnTo>
                      <a:pt x="382" y="61"/>
                    </a:lnTo>
                    <a:lnTo>
                      <a:pt x="379" y="60"/>
                    </a:lnTo>
                    <a:lnTo>
                      <a:pt x="377" y="60"/>
                    </a:lnTo>
                    <a:lnTo>
                      <a:pt x="374" y="60"/>
                    </a:lnTo>
                    <a:lnTo>
                      <a:pt x="370" y="61"/>
                    </a:lnTo>
                    <a:lnTo>
                      <a:pt x="368" y="62"/>
                    </a:lnTo>
                    <a:lnTo>
                      <a:pt x="336" y="80"/>
                    </a:lnTo>
                    <a:lnTo>
                      <a:pt x="327" y="74"/>
                    </a:lnTo>
                    <a:lnTo>
                      <a:pt x="317" y="68"/>
                    </a:lnTo>
                    <a:lnTo>
                      <a:pt x="306" y="62"/>
                    </a:lnTo>
                    <a:lnTo>
                      <a:pt x="296" y="58"/>
                    </a:lnTo>
                    <a:lnTo>
                      <a:pt x="296" y="15"/>
                    </a:lnTo>
                    <a:lnTo>
                      <a:pt x="296" y="13"/>
                    </a:lnTo>
                    <a:lnTo>
                      <a:pt x="295" y="10"/>
                    </a:lnTo>
                    <a:lnTo>
                      <a:pt x="293" y="8"/>
                    </a:lnTo>
                    <a:lnTo>
                      <a:pt x="291" y="5"/>
                    </a:lnTo>
                    <a:lnTo>
                      <a:pt x="289" y="3"/>
                    </a:lnTo>
                    <a:lnTo>
                      <a:pt x="287" y="1"/>
                    </a:lnTo>
                    <a:lnTo>
                      <a:pt x="284" y="1"/>
                    </a:lnTo>
                    <a:lnTo>
                      <a:pt x="281" y="0"/>
                    </a:lnTo>
                    <a:lnTo>
                      <a:pt x="167" y="0"/>
                    </a:lnTo>
                    <a:lnTo>
                      <a:pt x="164" y="1"/>
                    </a:lnTo>
                    <a:lnTo>
                      <a:pt x="162" y="1"/>
                    </a:lnTo>
                    <a:lnTo>
                      <a:pt x="159" y="3"/>
                    </a:lnTo>
                    <a:lnTo>
                      <a:pt x="156" y="5"/>
                    </a:lnTo>
                    <a:lnTo>
                      <a:pt x="155" y="8"/>
                    </a:lnTo>
                    <a:lnTo>
                      <a:pt x="153" y="10"/>
                    </a:lnTo>
                    <a:lnTo>
                      <a:pt x="152" y="13"/>
                    </a:lnTo>
                    <a:lnTo>
                      <a:pt x="152" y="15"/>
                    </a:lnTo>
                    <a:lnTo>
                      <a:pt x="152" y="58"/>
                    </a:lnTo>
                    <a:lnTo>
                      <a:pt x="143" y="61"/>
                    </a:lnTo>
                    <a:lnTo>
                      <a:pt x="133" y="66"/>
                    </a:lnTo>
                    <a:lnTo>
                      <a:pt x="122" y="73"/>
                    </a:lnTo>
                    <a:lnTo>
                      <a:pt x="112" y="80"/>
                    </a:lnTo>
                    <a:lnTo>
                      <a:pt x="79" y="62"/>
                    </a:lnTo>
                    <a:lnTo>
                      <a:pt x="76" y="61"/>
                    </a:lnTo>
                    <a:lnTo>
                      <a:pt x="74" y="60"/>
                    </a:lnTo>
                    <a:lnTo>
                      <a:pt x="71" y="60"/>
                    </a:lnTo>
                    <a:lnTo>
                      <a:pt x="68" y="60"/>
                    </a:lnTo>
                    <a:lnTo>
                      <a:pt x="66" y="61"/>
                    </a:lnTo>
                    <a:lnTo>
                      <a:pt x="62" y="63"/>
                    </a:lnTo>
                    <a:lnTo>
                      <a:pt x="60" y="65"/>
                    </a:lnTo>
                    <a:lnTo>
                      <a:pt x="59" y="68"/>
                    </a:lnTo>
                    <a:lnTo>
                      <a:pt x="2" y="166"/>
                    </a:lnTo>
                    <a:lnTo>
                      <a:pt x="0" y="168"/>
                    </a:lnTo>
                    <a:lnTo>
                      <a:pt x="0" y="171"/>
                    </a:lnTo>
                    <a:lnTo>
                      <a:pt x="0" y="175"/>
                    </a:lnTo>
                    <a:lnTo>
                      <a:pt x="0" y="178"/>
                    </a:lnTo>
                    <a:lnTo>
                      <a:pt x="1" y="180"/>
                    </a:lnTo>
                    <a:lnTo>
                      <a:pt x="2" y="182"/>
                    </a:lnTo>
                    <a:lnTo>
                      <a:pt x="5" y="185"/>
                    </a:lnTo>
                    <a:lnTo>
                      <a:pt x="8" y="186"/>
                    </a:lnTo>
                    <a:lnTo>
                      <a:pt x="40" y="205"/>
                    </a:lnTo>
                    <a:lnTo>
                      <a:pt x="39" y="217"/>
                    </a:lnTo>
                    <a:lnTo>
                      <a:pt x="38" y="229"/>
                    </a:lnTo>
                    <a:lnTo>
                      <a:pt x="39" y="240"/>
                    </a:lnTo>
                    <a:lnTo>
                      <a:pt x="40" y="252"/>
                    </a:lnTo>
                    <a:lnTo>
                      <a:pt x="8" y="271"/>
                    </a:lnTo>
                    <a:lnTo>
                      <a:pt x="5" y="272"/>
                    </a:lnTo>
                    <a:lnTo>
                      <a:pt x="2" y="274"/>
                    </a:lnTo>
                    <a:lnTo>
                      <a:pt x="1" y="276"/>
                    </a:lnTo>
                    <a:lnTo>
                      <a:pt x="0" y="278"/>
                    </a:lnTo>
                    <a:lnTo>
                      <a:pt x="0" y="282"/>
                    </a:lnTo>
                    <a:lnTo>
                      <a:pt x="0" y="285"/>
                    </a:lnTo>
                    <a:lnTo>
                      <a:pt x="0" y="287"/>
                    </a:lnTo>
                    <a:lnTo>
                      <a:pt x="1" y="290"/>
                    </a:lnTo>
                    <a:lnTo>
                      <a:pt x="59" y="390"/>
                    </a:lnTo>
                    <a:lnTo>
                      <a:pt x="60" y="392"/>
                    </a:lnTo>
                    <a:lnTo>
                      <a:pt x="62" y="394"/>
                    </a:lnTo>
                    <a:lnTo>
                      <a:pt x="66" y="395"/>
                    </a:lnTo>
                    <a:lnTo>
                      <a:pt x="68" y="396"/>
                    </a:lnTo>
                    <a:lnTo>
                      <a:pt x="71" y="396"/>
                    </a:lnTo>
                    <a:lnTo>
                      <a:pt x="73" y="396"/>
                    </a:lnTo>
                    <a:lnTo>
                      <a:pt x="76" y="395"/>
                    </a:lnTo>
                    <a:lnTo>
                      <a:pt x="79" y="394"/>
                    </a:lnTo>
                    <a:lnTo>
                      <a:pt x="112" y="376"/>
                    </a:lnTo>
                    <a:lnTo>
                      <a:pt x="122" y="383"/>
                    </a:lnTo>
                    <a:lnTo>
                      <a:pt x="133" y="390"/>
                    </a:lnTo>
                    <a:lnTo>
                      <a:pt x="143" y="394"/>
                    </a:lnTo>
                    <a:lnTo>
                      <a:pt x="152" y="398"/>
                    </a:lnTo>
                    <a:lnTo>
                      <a:pt x="152" y="436"/>
                    </a:lnTo>
                    <a:lnTo>
                      <a:pt x="152" y="439"/>
                    </a:lnTo>
                    <a:lnTo>
                      <a:pt x="153" y="442"/>
                    </a:lnTo>
                    <a:lnTo>
                      <a:pt x="155" y="444"/>
                    </a:lnTo>
                    <a:lnTo>
                      <a:pt x="156" y="446"/>
                    </a:lnTo>
                    <a:lnTo>
                      <a:pt x="159" y="449"/>
                    </a:lnTo>
                    <a:lnTo>
                      <a:pt x="162" y="450"/>
                    </a:lnTo>
                    <a:lnTo>
                      <a:pt x="164" y="451"/>
                    </a:lnTo>
                    <a:lnTo>
                      <a:pt x="167" y="451"/>
                    </a:lnTo>
                    <a:lnTo>
                      <a:pt x="281" y="451"/>
                    </a:lnTo>
                    <a:lnTo>
                      <a:pt x="284" y="451"/>
                    </a:lnTo>
                    <a:lnTo>
                      <a:pt x="287" y="450"/>
                    </a:lnTo>
                    <a:lnTo>
                      <a:pt x="289" y="449"/>
                    </a:lnTo>
                    <a:lnTo>
                      <a:pt x="291" y="446"/>
                    </a:lnTo>
                    <a:lnTo>
                      <a:pt x="293" y="444"/>
                    </a:lnTo>
                    <a:lnTo>
                      <a:pt x="295" y="442"/>
                    </a:lnTo>
                    <a:lnTo>
                      <a:pt x="296" y="439"/>
                    </a:lnTo>
                    <a:lnTo>
                      <a:pt x="296" y="436"/>
                    </a:lnTo>
                    <a:lnTo>
                      <a:pt x="296" y="398"/>
                    </a:lnTo>
                    <a:lnTo>
                      <a:pt x="306" y="394"/>
                    </a:lnTo>
                    <a:lnTo>
                      <a:pt x="317" y="389"/>
                    </a:lnTo>
                    <a:lnTo>
                      <a:pt x="327" y="382"/>
                    </a:lnTo>
                    <a:lnTo>
                      <a:pt x="336" y="376"/>
                    </a:lnTo>
                    <a:lnTo>
                      <a:pt x="368" y="394"/>
                    </a:lnTo>
                    <a:lnTo>
                      <a:pt x="370" y="396"/>
                    </a:lnTo>
                    <a:lnTo>
                      <a:pt x="374" y="396"/>
                    </a:lnTo>
                    <a:lnTo>
                      <a:pt x="377" y="396"/>
                    </a:lnTo>
                    <a:lnTo>
                      <a:pt x="380" y="395"/>
                    </a:lnTo>
                    <a:lnTo>
                      <a:pt x="382" y="395"/>
                    </a:lnTo>
                    <a:lnTo>
                      <a:pt x="384" y="394"/>
                    </a:lnTo>
                    <a:lnTo>
                      <a:pt x="387" y="392"/>
                    </a:lnTo>
                    <a:lnTo>
                      <a:pt x="389" y="390"/>
                    </a:lnTo>
                    <a:lnTo>
                      <a:pt x="445" y="290"/>
                    </a:lnTo>
                    <a:lnTo>
                      <a:pt x="446" y="287"/>
                    </a:lnTo>
                    <a:lnTo>
                      <a:pt x="448" y="285"/>
                    </a:lnTo>
                    <a:lnTo>
                      <a:pt x="448" y="282"/>
                    </a:lnTo>
                    <a:lnTo>
                      <a:pt x="448" y="278"/>
                    </a:lnTo>
                    <a:lnTo>
                      <a:pt x="446" y="276"/>
                    </a:lnTo>
                    <a:lnTo>
                      <a:pt x="444" y="274"/>
                    </a:lnTo>
                    <a:lnTo>
                      <a:pt x="442" y="272"/>
                    </a:lnTo>
                    <a:lnTo>
                      <a:pt x="440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87" name="Freeform 292">
                <a:extLst>
                  <a:ext uri="{FF2B5EF4-FFF2-40B4-BE49-F238E27FC236}">
                    <a16:creationId xmlns:a16="http://schemas.microsoft.com/office/drawing/2014/main" id="{DF614A5C-C323-478F-8B6D-8ACAF34D20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26513" y="3836988"/>
                <a:ext cx="57150" cy="57150"/>
              </a:xfrm>
              <a:custGeom>
                <a:avLst/>
                <a:gdLst>
                  <a:gd name="T0" fmla="*/ 77 w 180"/>
                  <a:gd name="T1" fmla="*/ 150 h 181"/>
                  <a:gd name="T2" fmla="*/ 61 w 180"/>
                  <a:gd name="T3" fmla="*/ 144 h 181"/>
                  <a:gd name="T4" fmla="*/ 47 w 180"/>
                  <a:gd name="T5" fmla="*/ 133 h 181"/>
                  <a:gd name="T6" fmla="*/ 36 w 180"/>
                  <a:gd name="T7" fmla="*/ 119 h 181"/>
                  <a:gd name="T8" fmla="*/ 31 w 180"/>
                  <a:gd name="T9" fmla="*/ 103 h 181"/>
                  <a:gd name="T10" fmla="*/ 30 w 180"/>
                  <a:gd name="T11" fmla="*/ 85 h 181"/>
                  <a:gd name="T12" fmla="*/ 34 w 180"/>
                  <a:gd name="T13" fmla="*/ 68 h 181"/>
                  <a:gd name="T14" fmla="*/ 43 w 180"/>
                  <a:gd name="T15" fmla="*/ 53 h 181"/>
                  <a:gd name="T16" fmla="*/ 56 w 180"/>
                  <a:gd name="T17" fmla="*/ 41 h 181"/>
                  <a:gd name="T18" fmla="*/ 72 w 180"/>
                  <a:gd name="T19" fmla="*/ 33 h 181"/>
                  <a:gd name="T20" fmla="*/ 90 w 180"/>
                  <a:gd name="T21" fmla="*/ 30 h 181"/>
                  <a:gd name="T22" fmla="*/ 107 w 180"/>
                  <a:gd name="T23" fmla="*/ 33 h 181"/>
                  <a:gd name="T24" fmla="*/ 123 w 180"/>
                  <a:gd name="T25" fmla="*/ 41 h 181"/>
                  <a:gd name="T26" fmla="*/ 136 w 180"/>
                  <a:gd name="T27" fmla="*/ 53 h 181"/>
                  <a:gd name="T28" fmla="*/ 144 w 180"/>
                  <a:gd name="T29" fmla="*/ 68 h 181"/>
                  <a:gd name="T30" fmla="*/ 150 w 180"/>
                  <a:gd name="T31" fmla="*/ 85 h 181"/>
                  <a:gd name="T32" fmla="*/ 149 w 180"/>
                  <a:gd name="T33" fmla="*/ 103 h 181"/>
                  <a:gd name="T34" fmla="*/ 142 w 180"/>
                  <a:gd name="T35" fmla="*/ 119 h 181"/>
                  <a:gd name="T36" fmla="*/ 132 w 180"/>
                  <a:gd name="T37" fmla="*/ 133 h 181"/>
                  <a:gd name="T38" fmla="*/ 118 w 180"/>
                  <a:gd name="T39" fmla="*/ 144 h 181"/>
                  <a:gd name="T40" fmla="*/ 102 w 180"/>
                  <a:gd name="T41" fmla="*/ 150 h 181"/>
                  <a:gd name="T42" fmla="*/ 90 w 180"/>
                  <a:gd name="T43" fmla="*/ 0 h 181"/>
                  <a:gd name="T44" fmla="*/ 63 w 180"/>
                  <a:gd name="T45" fmla="*/ 4 h 181"/>
                  <a:gd name="T46" fmla="*/ 40 w 180"/>
                  <a:gd name="T47" fmla="*/ 16 h 181"/>
                  <a:gd name="T48" fmla="*/ 20 w 180"/>
                  <a:gd name="T49" fmla="*/ 33 h 181"/>
                  <a:gd name="T50" fmla="*/ 6 w 180"/>
                  <a:gd name="T51" fmla="*/ 56 h 181"/>
                  <a:gd name="T52" fmla="*/ 0 w 180"/>
                  <a:gd name="T53" fmla="*/ 82 h 181"/>
                  <a:gd name="T54" fmla="*/ 1 w 180"/>
                  <a:gd name="T55" fmla="*/ 108 h 181"/>
                  <a:gd name="T56" fmla="*/ 11 w 180"/>
                  <a:gd name="T57" fmla="*/ 134 h 181"/>
                  <a:gd name="T58" fmla="*/ 26 w 180"/>
                  <a:gd name="T59" fmla="*/ 154 h 181"/>
                  <a:gd name="T60" fmla="*/ 47 w 180"/>
                  <a:gd name="T61" fmla="*/ 170 h 181"/>
                  <a:gd name="T62" fmla="*/ 72 w 180"/>
                  <a:gd name="T63" fmla="*/ 179 h 181"/>
                  <a:gd name="T64" fmla="*/ 98 w 180"/>
                  <a:gd name="T65" fmla="*/ 180 h 181"/>
                  <a:gd name="T66" fmla="*/ 124 w 180"/>
                  <a:gd name="T67" fmla="*/ 174 h 181"/>
                  <a:gd name="T68" fmla="*/ 147 w 180"/>
                  <a:gd name="T69" fmla="*/ 160 h 181"/>
                  <a:gd name="T70" fmla="*/ 165 w 180"/>
                  <a:gd name="T71" fmla="*/ 141 h 181"/>
                  <a:gd name="T72" fmla="*/ 176 w 180"/>
                  <a:gd name="T73" fmla="*/ 118 h 181"/>
                  <a:gd name="T74" fmla="*/ 180 w 180"/>
                  <a:gd name="T75" fmla="*/ 91 h 181"/>
                  <a:gd name="T76" fmla="*/ 176 w 180"/>
                  <a:gd name="T77" fmla="*/ 64 h 181"/>
                  <a:gd name="T78" fmla="*/ 165 w 180"/>
                  <a:gd name="T79" fmla="*/ 41 h 181"/>
                  <a:gd name="T80" fmla="*/ 147 w 180"/>
                  <a:gd name="T81" fmla="*/ 22 h 181"/>
                  <a:gd name="T82" fmla="*/ 124 w 180"/>
                  <a:gd name="T83" fmla="*/ 8 h 181"/>
                  <a:gd name="T84" fmla="*/ 98 w 180"/>
                  <a:gd name="T85" fmla="*/ 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0" h="181">
                    <a:moveTo>
                      <a:pt x="90" y="151"/>
                    </a:moveTo>
                    <a:lnTo>
                      <a:pt x="83" y="150"/>
                    </a:lnTo>
                    <a:lnTo>
                      <a:pt x="77" y="150"/>
                    </a:lnTo>
                    <a:lnTo>
                      <a:pt x="72" y="148"/>
                    </a:lnTo>
                    <a:lnTo>
                      <a:pt x="66" y="146"/>
                    </a:lnTo>
                    <a:lnTo>
                      <a:pt x="61" y="144"/>
                    </a:lnTo>
                    <a:lnTo>
                      <a:pt x="56" y="140"/>
                    </a:lnTo>
                    <a:lnTo>
                      <a:pt x="51" y="137"/>
                    </a:lnTo>
                    <a:lnTo>
                      <a:pt x="47" y="133"/>
                    </a:lnTo>
                    <a:lnTo>
                      <a:pt x="43" y="129"/>
                    </a:lnTo>
                    <a:lnTo>
                      <a:pt x="40" y="124"/>
                    </a:lnTo>
                    <a:lnTo>
                      <a:pt x="36" y="119"/>
                    </a:lnTo>
                    <a:lnTo>
                      <a:pt x="34" y="114"/>
                    </a:lnTo>
                    <a:lnTo>
                      <a:pt x="32" y="108"/>
                    </a:lnTo>
                    <a:lnTo>
                      <a:pt x="31" y="103"/>
                    </a:lnTo>
                    <a:lnTo>
                      <a:pt x="30" y="97"/>
                    </a:lnTo>
                    <a:lnTo>
                      <a:pt x="30" y="91"/>
                    </a:lnTo>
                    <a:lnTo>
                      <a:pt x="30" y="85"/>
                    </a:lnTo>
                    <a:lnTo>
                      <a:pt x="31" y="78"/>
                    </a:lnTo>
                    <a:lnTo>
                      <a:pt x="32" y="73"/>
                    </a:lnTo>
                    <a:lnTo>
                      <a:pt x="34" y="68"/>
                    </a:lnTo>
                    <a:lnTo>
                      <a:pt x="36" y="62"/>
                    </a:lnTo>
                    <a:lnTo>
                      <a:pt x="40" y="57"/>
                    </a:lnTo>
                    <a:lnTo>
                      <a:pt x="43" y="53"/>
                    </a:lnTo>
                    <a:lnTo>
                      <a:pt x="47" y="48"/>
                    </a:lnTo>
                    <a:lnTo>
                      <a:pt x="51" y="44"/>
                    </a:lnTo>
                    <a:lnTo>
                      <a:pt x="56" y="41"/>
                    </a:lnTo>
                    <a:lnTo>
                      <a:pt x="61" y="38"/>
                    </a:lnTo>
                    <a:lnTo>
                      <a:pt x="66" y="36"/>
                    </a:lnTo>
                    <a:lnTo>
                      <a:pt x="72" y="33"/>
                    </a:lnTo>
                    <a:lnTo>
                      <a:pt x="77" y="32"/>
                    </a:lnTo>
                    <a:lnTo>
                      <a:pt x="83" y="31"/>
                    </a:lnTo>
                    <a:lnTo>
                      <a:pt x="90" y="30"/>
                    </a:lnTo>
                    <a:lnTo>
                      <a:pt x="95" y="31"/>
                    </a:lnTo>
                    <a:lnTo>
                      <a:pt x="102" y="32"/>
                    </a:lnTo>
                    <a:lnTo>
                      <a:pt x="107" y="33"/>
                    </a:lnTo>
                    <a:lnTo>
                      <a:pt x="113" y="36"/>
                    </a:lnTo>
                    <a:lnTo>
                      <a:pt x="118" y="38"/>
                    </a:lnTo>
                    <a:lnTo>
                      <a:pt x="123" y="41"/>
                    </a:lnTo>
                    <a:lnTo>
                      <a:pt x="127" y="44"/>
                    </a:lnTo>
                    <a:lnTo>
                      <a:pt x="132" y="48"/>
                    </a:lnTo>
                    <a:lnTo>
                      <a:pt x="136" y="53"/>
                    </a:lnTo>
                    <a:lnTo>
                      <a:pt x="139" y="57"/>
                    </a:lnTo>
                    <a:lnTo>
                      <a:pt x="142" y="62"/>
                    </a:lnTo>
                    <a:lnTo>
                      <a:pt x="144" y="68"/>
                    </a:lnTo>
                    <a:lnTo>
                      <a:pt x="147" y="73"/>
                    </a:lnTo>
                    <a:lnTo>
                      <a:pt x="149" y="78"/>
                    </a:lnTo>
                    <a:lnTo>
                      <a:pt x="150" y="85"/>
                    </a:lnTo>
                    <a:lnTo>
                      <a:pt x="150" y="91"/>
                    </a:lnTo>
                    <a:lnTo>
                      <a:pt x="150" y="97"/>
                    </a:lnTo>
                    <a:lnTo>
                      <a:pt x="149" y="103"/>
                    </a:lnTo>
                    <a:lnTo>
                      <a:pt x="147" y="108"/>
                    </a:lnTo>
                    <a:lnTo>
                      <a:pt x="144" y="114"/>
                    </a:lnTo>
                    <a:lnTo>
                      <a:pt x="142" y="119"/>
                    </a:lnTo>
                    <a:lnTo>
                      <a:pt x="139" y="124"/>
                    </a:lnTo>
                    <a:lnTo>
                      <a:pt x="136" y="129"/>
                    </a:lnTo>
                    <a:lnTo>
                      <a:pt x="132" y="133"/>
                    </a:lnTo>
                    <a:lnTo>
                      <a:pt x="127" y="137"/>
                    </a:lnTo>
                    <a:lnTo>
                      <a:pt x="123" y="140"/>
                    </a:lnTo>
                    <a:lnTo>
                      <a:pt x="118" y="144"/>
                    </a:lnTo>
                    <a:lnTo>
                      <a:pt x="113" y="146"/>
                    </a:lnTo>
                    <a:lnTo>
                      <a:pt x="107" y="148"/>
                    </a:lnTo>
                    <a:lnTo>
                      <a:pt x="102" y="150"/>
                    </a:lnTo>
                    <a:lnTo>
                      <a:pt x="95" y="150"/>
                    </a:lnTo>
                    <a:lnTo>
                      <a:pt x="90" y="151"/>
                    </a:lnTo>
                    <a:close/>
                    <a:moveTo>
                      <a:pt x="90" y="0"/>
                    </a:moveTo>
                    <a:lnTo>
                      <a:pt x="80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5" y="8"/>
                    </a:lnTo>
                    <a:lnTo>
                      <a:pt x="47" y="12"/>
                    </a:lnTo>
                    <a:lnTo>
                      <a:pt x="40" y="16"/>
                    </a:lnTo>
                    <a:lnTo>
                      <a:pt x="32" y="22"/>
                    </a:lnTo>
                    <a:lnTo>
                      <a:pt x="26" y="27"/>
                    </a:lnTo>
                    <a:lnTo>
                      <a:pt x="20" y="33"/>
                    </a:lnTo>
                    <a:lnTo>
                      <a:pt x="15" y="41"/>
                    </a:lnTo>
                    <a:lnTo>
                      <a:pt x="11" y="48"/>
                    </a:lnTo>
                    <a:lnTo>
                      <a:pt x="6" y="56"/>
                    </a:lnTo>
                    <a:lnTo>
                      <a:pt x="3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0"/>
                    </a:lnTo>
                    <a:lnTo>
                      <a:pt x="1" y="108"/>
                    </a:lnTo>
                    <a:lnTo>
                      <a:pt x="3" y="118"/>
                    </a:lnTo>
                    <a:lnTo>
                      <a:pt x="6" y="125"/>
                    </a:lnTo>
                    <a:lnTo>
                      <a:pt x="11" y="134"/>
                    </a:lnTo>
                    <a:lnTo>
                      <a:pt x="15" y="141"/>
                    </a:lnTo>
                    <a:lnTo>
                      <a:pt x="20" y="148"/>
                    </a:lnTo>
                    <a:lnTo>
                      <a:pt x="26" y="154"/>
                    </a:lnTo>
                    <a:lnTo>
                      <a:pt x="32" y="161"/>
                    </a:lnTo>
                    <a:lnTo>
                      <a:pt x="40" y="165"/>
                    </a:lnTo>
                    <a:lnTo>
                      <a:pt x="47" y="170"/>
                    </a:lnTo>
                    <a:lnTo>
                      <a:pt x="55" y="174"/>
                    </a:lnTo>
                    <a:lnTo>
                      <a:pt x="63" y="177"/>
                    </a:lnTo>
                    <a:lnTo>
                      <a:pt x="72" y="179"/>
                    </a:lnTo>
                    <a:lnTo>
                      <a:pt x="80" y="180"/>
                    </a:lnTo>
                    <a:lnTo>
                      <a:pt x="90" y="181"/>
                    </a:lnTo>
                    <a:lnTo>
                      <a:pt x="98" y="180"/>
                    </a:lnTo>
                    <a:lnTo>
                      <a:pt x="108" y="179"/>
                    </a:lnTo>
                    <a:lnTo>
                      <a:pt x="117" y="177"/>
                    </a:lnTo>
                    <a:lnTo>
                      <a:pt x="124" y="174"/>
                    </a:lnTo>
                    <a:lnTo>
                      <a:pt x="133" y="170"/>
                    </a:lnTo>
                    <a:lnTo>
                      <a:pt x="140" y="165"/>
                    </a:lnTo>
                    <a:lnTo>
                      <a:pt x="147" y="160"/>
                    </a:lnTo>
                    <a:lnTo>
                      <a:pt x="153" y="154"/>
                    </a:lnTo>
                    <a:lnTo>
                      <a:pt x="159" y="148"/>
                    </a:lnTo>
                    <a:lnTo>
                      <a:pt x="165" y="141"/>
                    </a:lnTo>
                    <a:lnTo>
                      <a:pt x="169" y="134"/>
                    </a:lnTo>
                    <a:lnTo>
                      <a:pt x="172" y="125"/>
                    </a:lnTo>
                    <a:lnTo>
                      <a:pt x="176" y="118"/>
                    </a:lnTo>
                    <a:lnTo>
                      <a:pt x="178" y="109"/>
                    </a:lnTo>
                    <a:lnTo>
                      <a:pt x="180" y="100"/>
                    </a:lnTo>
                    <a:lnTo>
                      <a:pt x="180" y="91"/>
                    </a:lnTo>
                    <a:lnTo>
                      <a:pt x="180" y="82"/>
                    </a:lnTo>
                    <a:lnTo>
                      <a:pt x="178" y="73"/>
                    </a:lnTo>
                    <a:lnTo>
                      <a:pt x="176" y="64"/>
                    </a:lnTo>
                    <a:lnTo>
                      <a:pt x="172" y="56"/>
                    </a:lnTo>
                    <a:lnTo>
                      <a:pt x="169" y="48"/>
                    </a:lnTo>
                    <a:lnTo>
                      <a:pt x="165" y="41"/>
                    </a:lnTo>
                    <a:lnTo>
                      <a:pt x="159" y="33"/>
                    </a:lnTo>
                    <a:lnTo>
                      <a:pt x="153" y="27"/>
                    </a:lnTo>
                    <a:lnTo>
                      <a:pt x="147" y="22"/>
                    </a:lnTo>
                    <a:lnTo>
                      <a:pt x="140" y="16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7" y="4"/>
                    </a:lnTo>
                    <a:lnTo>
                      <a:pt x="108" y="2"/>
                    </a:lnTo>
                    <a:lnTo>
                      <a:pt x="98" y="1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E98627-143D-4A53-93B6-324D2722AFF3}"/>
              </a:ext>
            </a:extLst>
          </p:cNvPr>
          <p:cNvGrpSpPr/>
          <p:nvPr/>
        </p:nvGrpSpPr>
        <p:grpSpPr>
          <a:xfrm>
            <a:off x="223520" y="2344086"/>
            <a:ext cx="2997915" cy="1801105"/>
            <a:chOff x="623456" y="2573185"/>
            <a:chExt cx="3714864" cy="19812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AB29F8-C68A-4592-ADDD-3943FEF53975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E156F56-A637-446F-B8E0-E30EDBFED301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05" y="5253771"/>
            <a:ext cx="1491616" cy="49564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1" y="2503628"/>
            <a:ext cx="2152544" cy="989507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B528013D-FCBA-49BE-9C7F-CB6A6DDAA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78" y="3591603"/>
            <a:ext cx="3075597" cy="424732"/>
          </a:xfrm>
        </p:spPr>
        <p:txBody>
          <a:bodyPr wrap="square">
            <a:spAutoFit/>
          </a:bodyPr>
          <a:lstStyle/>
          <a:p>
            <a:pPr algn="ctr"/>
            <a:r>
              <a:rPr lang="fr-FR" sz="2400" b="1">
                <a:solidFill>
                  <a:schemeClr val="bg1"/>
                </a:solidFill>
                <a:latin typeface="Segoe UI Light" panose="020B0502040204020203" pitchFamily="34" charset="0"/>
              </a:rPr>
              <a:t>Outil d’ACV Simplifié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42558C-85A3-E764-01DF-AD8867650105}"/>
              </a:ext>
            </a:extLst>
          </p:cNvPr>
          <p:cNvSpPr txBox="1">
            <a:spLocks/>
          </p:cNvSpPr>
          <p:nvPr/>
        </p:nvSpPr>
        <p:spPr>
          <a:xfrm>
            <a:off x="145838" y="411777"/>
            <a:ext cx="3075597" cy="14219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Création d’un matériau dans un composant </a:t>
            </a:r>
            <a:b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mono-matériau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1EA7A06-F773-93CA-96F6-9DCE6ADCA80D}"/>
              </a:ext>
            </a:extLst>
          </p:cNvPr>
          <p:cNvSpPr/>
          <p:nvPr/>
        </p:nvSpPr>
        <p:spPr>
          <a:xfrm>
            <a:off x="9349222" y="819074"/>
            <a:ext cx="2471203" cy="17655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Ajout d’un matériau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123C3A-9B41-E24F-CD44-2926A8A29216}"/>
              </a:ext>
            </a:extLst>
          </p:cNvPr>
          <p:cNvSpPr/>
          <p:nvPr/>
        </p:nvSpPr>
        <p:spPr>
          <a:xfrm>
            <a:off x="9349222" y="342176"/>
            <a:ext cx="2471203" cy="405286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Possibilité de filtrer la liste de matériau par catégories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E996F36-3719-2826-0700-E6EA3A34CA09}"/>
              </a:ext>
            </a:extLst>
          </p:cNvPr>
          <p:cNvSpPr/>
          <p:nvPr/>
        </p:nvSpPr>
        <p:spPr>
          <a:xfrm>
            <a:off x="9349222" y="1088384"/>
            <a:ext cx="2471203" cy="176551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Géographie du matériau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0336027-CFC9-4310-3BDD-52263747160C}"/>
              </a:ext>
            </a:extLst>
          </p:cNvPr>
          <p:cNvSpPr/>
          <p:nvPr/>
        </p:nvSpPr>
        <p:spPr>
          <a:xfrm>
            <a:off x="9349222" y="1526239"/>
            <a:ext cx="2471203" cy="176551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Format de la fin de vie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0B90F0EB-6B7D-9654-66DB-E91DA65DC44C}"/>
              </a:ext>
            </a:extLst>
          </p:cNvPr>
          <p:cNvCxnSpPr>
            <a:cxnSpLocks/>
          </p:cNvCxnSpPr>
          <p:nvPr/>
        </p:nvCxnSpPr>
        <p:spPr>
          <a:xfrm flipH="1">
            <a:off x="8579294" y="544819"/>
            <a:ext cx="640496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F271F0B9-73E1-4A7C-EE57-6C806253791D}"/>
              </a:ext>
            </a:extLst>
          </p:cNvPr>
          <p:cNvCxnSpPr>
            <a:cxnSpLocks/>
          </p:cNvCxnSpPr>
          <p:nvPr/>
        </p:nvCxnSpPr>
        <p:spPr>
          <a:xfrm flipH="1" flipV="1">
            <a:off x="8579294" y="747462"/>
            <a:ext cx="640496" cy="151067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1E1C8F13-230D-C3DC-25E7-622986931A86}"/>
              </a:ext>
            </a:extLst>
          </p:cNvPr>
          <p:cNvCxnSpPr>
            <a:cxnSpLocks/>
          </p:cNvCxnSpPr>
          <p:nvPr/>
        </p:nvCxnSpPr>
        <p:spPr>
          <a:xfrm flipH="1">
            <a:off x="8715791" y="1172121"/>
            <a:ext cx="50400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2B6AD0C2-DD35-EB76-0CD1-DC88A39B728D}"/>
              </a:ext>
            </a:extLst>
          </p:cNvPr>
          <p:cNvCxnSpPr>
            <a:cxnSpLocks/>
          </p:cNvCxnSpPr>
          <p:nvPr/>
        </p:nvCxnSpPr>
        <p:spPr>
          <a:xfrm flipH="1">
            <a:off x="8715791" y="1594716"/>
            <a:ext cx="50400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5C2A0D0-C078-9BCC-B2AB-BDDA5C6D8333}"/>
              </a:ext>
            </a:extLst>
          </p:cNvPr>
          <p:cNvCxnSpPr>
            <a:cxnSpLocks/>
          </p:cNvCxnSpPr>
          <p:nvPr/>
        </p:nvCxnSpPr>
        <p:spPr>
          <a:xfrm flipH="1">
            <a:off x="8715794" y="5040843"/>
            <a:ext cx="50400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2313C563-8F54-C961-EAA4-0F1B89DA64FD}"/>
              </a:ext>
            </a:extLst>
          </p:cNvPr>
          <p:cNvCxnSpPr>
            <a:cxnSpLocks/>
          </p:cNvCxnSpPr>
          <p:nvPr/>
        </p:nvCxnSpPr>
        <p:spPr>
          <a:xfrm flipH="1">
            <a:off x="5657849" y="4629064"/>
            <a:ext cx="3561944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3086287-2B42-D6CD-CB9B-6CF4CB898F39}"/>
              </a:ext>
            </a:extLst>
          </p:cNvPr>
          <p:cNvCxnSpPr>
            <a:cxnSpLocks/>
          </p:cNvCxnSpPr>
          <p:nvPr/>
        </p:nvCxnSpPr>
        <p:spPr>
          <a:xfrm flipH="1">
            <a:off x="8715792" y="3941166"/>
            <a:ext cx="50400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0512C4A-B827-4203-D75C-FCD23A9FF050}"/>
              </a:ext>
            </a:extLst>
          </p:cNvPr>
          <p:cNvCxnSpPr>
            <a:cxnSpLocks/>
          </p:cNvCxnSpPr>
          <p:nvPr/>
        </p:nvCxnSpPr>
        <p:spPr>
          <a:xfrm flipH="1">
            <a:off x="7797898" y="2581483"/>
            <a:ext cx="1421893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0BE4DF-8D71-77A0-7B5A-E550EA3B7EA7}"/>
              </a:ext>
            </a:extLst>
          </p:cNvPr>
          <p:cNvSpPr/>
          <p:nvPr/>
        </p:nvSpPr>
        <p:spPr>
          <a:xfrm>
            <a:off x="9349222" y="2394614"/>
            <a:ext cx="2471203" cy="373738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Masse de matériau dans le composant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29C0BAF-B44D-0284-86E8-49B215E304B9}"/>
              </a:ext>
            </a:extLst>
          </p:cNvPr>
          <p:cNvSpPr/>
          <p:nvPr/>
        </p:nvSpPr>
        <p:spPr>
          <a:xfrm>
            <a:off x="9358403" y="3191878"/>
            <a:ext cx="2471203" cy="176551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Matière recyclée et %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50F32A5-B569-188B-C863-0F075CED63DF}"/>
              </a:ext>
            </a:extLst>
          </p:cNvPr>
          <p:cNvSpPr/>
          <p:nvPr/>
        </p:nvSpPr>
        <p:spPr>
          <a:xfrm>
            <a:off x="9349222" y="4410276"/>
            <a:ext cx="2471203" cy="379740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200" dirty="0"/>
              <a:t>A cocher si le matériau est recyclable et séparable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8BC7213-1DC4-AD9F-BEF0-C41457109F75}"/>
              </a:ext>
            </a:extLst>
          </p:cNvPr>
          <p:cNvSpPr/>
          <p:nvPr/>
        </p:nvSpPr>
        <p:spPr>
          <a:xfrm>
            <a:off x="9349222" y="4838201"/>
            <a:ext cx="2471203" cy="405284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Transport à choisir parmi les scénarios déjà existants ou créés</a:t>
            </a:r>
          </a:p>
        </p:txBody>
      </p:sp>
      <p:pic>
        <p:nvPicPr>
          <p:cNvPr id="2" name="Graphic 4" descr="Informations avec un remplissage uni">
            <a:extLst>
              <a:ext uri="{FF2B5EF4-FFF2-40B4-BE49-F238E27FC236}">
                <a16:creationId xmlns:a16="http://schemas.microsoft.com/office/drawing/2014/main" id="{C353BB59-7582-5E18-3BC5-ADC3795CC8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9874" y="5860575"/>
            <a:ext cx="504968" cy="4822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E70044-65ED-3E8B-DC36-7488D8E6369B}"/>
              </a:ext>
            </a:extLst>
          </p:cNvPr>
          <p:cNvSpPr/>
          <p:nvPr/>
        </p:nvSpPr>
        <p:spPr>
          <a:xfrm>
            <a:off x="4294123" y="5857895"/>
            <a:ext cx="6339687" cy="5612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1100" dirty="0">
                <a:solidFill>
                  <a:schemeClr val="tx1"/>
                </a:solidFill>
                <a:cs typeface="Calibri"/>
              </a:rPr>
              <a:t>La fin de vie à sélectionner permet de gérer la fin de vie des matériaux au niveau du cycle de vie complet.  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Bulle narrative : rectangle 13">
            <a:extLst>
              <a:ext uri="{FF2B5EF4-FFF2-40B4-BE49-F238E27FC236}">
                <a16:creationId xmlns:a16="http://schemas.microsoft.com/office/drawing/2014/main" id="{43FCE142-0D6E-4131-4134-7F170913DD36}"/>
              </a:ext>
            </a:extLst>
          </p:cNvPr>
          <p:cNvSpPr/>
          <p:nvPr/>
        </p:nvSpPr>
        <p:spPr>
          <a:xfrm flipV="1">
            <a:off x="6972539" y="1812319"/>
            <a:ext cx="4751832" cy="405284"/>
          </a:xfrm>
          <a:prstGeom prst="wedgeRectCallout">
            <a:avLst>
              <a:gd name="adj1" fmla="val -67445"/>
              <a:gd name="adj2" fmla="val -40685"/>
            </a:avLst>
          </a:prstGeom>
          <a:solidFill>
            <a:srgbClr val="0075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352B03-A9D7-4C47-FA83-94C8F6FF6E32}"/>
              </a:ext>
            </a:extLst>
          </p:cNvPr>
          <p:cNvSpPr/>
          <p:nvPr/>
        </p:nvSpPr>
        <p:spPr>
          <a:xfrm>
            <a:off x="6972539" y="1786532"/>
            <a:ext cx="4751832" cy="422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La quantité de matériau peut être renseignée en entrant une masse (en gramme) ou en entrant un mètre linéaire (Densité, Largeur, Longueur)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7CB5A5A-6053-0EB6-12D7-11F63FA4539F}"/>
              </a:ext>
            </a:extLst>
          </p:cNvPr>
          <p:cNvCxnSpPr>
            <a:cxnSpLocks/>
          </p:cNvCxnSpPr>
          <p:nvPr/>
        </p:nvCxnSpPr>
        <p:spPr>
          <a:xfrm flipH="1">
            <a:off x="8715792" y="3275362"/>
            <a:ext cx="50400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7A17088-5AE7-C1A0-87ED-043FCD8E5D22}"/>
              </a:ext>
            </a:extLst>
          </p:cNvPr>
          <p:cNvSpPr/>
          <p:nvPr/>
        </p:nvSpPr>
        <p:spPr>
          <a:xfrm>
            <a:off x="9356290" y="3725479"/>
            <a:ext cx="2471203" cy="432432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Procédé de transformation qui s’applique à ce matériau</a:t>
            </a:r>
          </a:p>
        </p:txBody>
      </p:sp>
    </p:spTree>
    <p:extLst>
      <p:ext uri="{BB962C8B-B14F-4D97-AF65-F5344CB8AC3E}">
        <p14:creationId xmlns:p14="http://schemas.microsoft.com/office/powerpoint/2010/main" val="2012923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21EC307-0CE5-BF7C-EF55-EEB2C74AF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370" y="1647822"/>
            <a:ext cx="9815259" cy="52101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35EE7A-C937-4BDE-9F5D-60F8B4430FED}"/>
              </a:ext>
            </a:extLst>
          </p:cNvPr>
          <p:cNvSpPr/>
          <p:nvPr/>
        </p:nvSpPr>
        <p:spPr>
          <a:xfrm>
            <a:off x="-1" y="0"/>
            <a:ext cx="12192000" cy="1647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Ajout d’un procédé de finition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" y="557014"/>
            <a:ext cx="1491616" cy="49564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461" y="481070"/>
            <a:ext cx="1491615" cy="6856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AD329A-AF8C-2D4E-00C8-AEAEB93B3B30}"/>
              </a:ext>
            </a:extLst>
          </p:cNvPr>
          <p:cNvSpPr/>
          <p:nvPr/>
        </p:nvSpPr>
        <p:spPr>
          <a:xfrm flipH="1">
            <a:off x="7012866" y="4644585"/>
            <a:ext cx="2893134" cy="4247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Le procédé de transformation s’applique au matériau ABS dans cet exemple.</a:t>
            </a: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1F7C0EE2-7D88-732F-5929-DE7D555AC589}"/>
              </a:ext>
            </a:extLst>
          </p:cNvPr>
          <p:cNvGrpSpPr/>
          <p:nvPr/>
        </p:nvGrpSpPr>
        <p:grpSpPr>
          <a:xfrm>
            <a:off x="3224211" y="131468"/>
            <a:ext cx="5743575" cy="1397274"/>
            <a:chOff x="623456" y="2573185"/>
            <a:chExt cx="3714864" cy="1981200"/>
          </a:xfrm>
        </p:grpSpPr>
        <p:cxnSp>
          <p:nvCxnSpPr>
            <p:cNvPr id="9" name="Straight Connector 22">
              <a:extLst>
                <a:ext uri="{FF2B5EF4-FFF2-40B4-BE49-F238E27FC236}">
                  <a16:creationId xmlns:a16="http://schemas.microsoft.com/office/drawing/2014/main" id="{0FEAAABF-5642-8802-60C3-E15616102711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7">
              <a:extLst>
                <a:ext uri="{FF2B5EF4-FFF2-40B4-BE49-F238E27FC236}">
                  <a16:creationId xmlns:a16="http://schemas.microsoft.com/office/drawing/2014/main" id="{6EAFD76C-B2AB-F03C-84E8-766100745940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B3C2092F-4233-9ABA-B3BB-C4106EEB7C07}"/>
              </a:ext>
            </a:extLst>
          </p:cNvPr>
          <p:cNvCxnSpPr>
            <a:cxnSpLocks/>
            <a:stCxn id="7" idx="3"/>
          </p:cNvCxnSpPr>
          <p:nvPr/>
        </p:nvCxnSpPr>
        <p:spPr>
          <a:xfrm flipH="1" flipV="1">
            <a:off x="5179134" y="4732421"/>
            <a:ext cx="1833732" cy="1245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21DFB6D-75A1-2D2B-CFCE-871DC0839DBF}"/>
              </a:ext>
            </a:extLst>
          </p:cNvPr>
          <p:cNvSpPr/>
          <p:nvPr/>
        </p:nvSpPr>
        <p:spPr>
          <a:xfrm>
            <a:off x="5179134" y="6373304"/>
            <a:ext cx="4973327" cy="343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Au clic sur le bouton « </a:t>
            </a:r>
            <a:r>
              <a:rPr lang="fr-FR" sz="1100" b="1" dirty="0">
                <a:solidFill>
                  <a:schemeClr val="tx1"/>
                </a:solidFill>
              </a:rPr>
              <a:t>+ Procédé de finition </a:t>
            </a:r>
            <a:r>
              <a:rPr lang="fr-FR" sz="1100" dirty="0">
                <a:solidFill>
                  <a:schemeClr val="tx1"/>
                </a:solidFill>
              </a:rPr>
              <a:t>», une fenêtre de création va s’ouvrir</a:t>
            </a:r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09FD6D2B-A98D-F074-CF84-7CE4744A9A0F}"/>
              </a:ext>
            </a:extLst>
          </p:cNvPr>
          <p:cNvSpPr/>
          <p:nvPr/>
        </p:nvSpPr>
        <p:spPr>
          <a:xfrm rot="7476904">
            <a:off x="4827451" y="6243835"/>
            <a:ext cx="215191" cy="490693"/>
          </a:xfrm>
          <a:prstGeom prst="downArrow">
            <a:avLst>
              <a:gd name="adj1" fmla="val 34612"/>
              <a:gd name="adj2" fmla="val 10761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414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035295B-6A25-2534-6472-084C2B6A8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931" y="1447711"/>
            <a:ext cx="3724795" cy="331516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86BA991-C1B4-4C72-B056-C9E4467F2902}"/>
              </a:ext>
            </a:extLst>
          </p:cNvPr>
          <p:cNvGrpSpPr/>
          <p:nvPr/>
        </p:nvGrpSpPr>
        <p:grpSpPr>
          <a:xfrm>
            <a:off x="0" y="0"/>
            <a:ext cx="3427411" cy="6857998"/>
            <a:chOff x="0" y="0"/>
            <a:chExt cx="5442857" cy="6857998"/>
          </a:xfrm>
          <a:solidFill>
            <a:schemeClr val="accent1">
              <a:lumMod val="50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35EE7A-C937-4BDE-9F5D-60F8B4430FED}"/>
                </a:ext>
              </a:extLst>
            </p:cNvPr>
            <p:cNvSpPr/>
            <p:nvPr/>
          </p:nvSpPr>
          <p:spPr>
            <a:xfrm>
              <a:off x="0" y="0"/>
              <a:ext cx="5442857" cy="6857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FD65CC8-ECD8-46E7-AD15-381A5D3D412E}"/>
                </a:ext>
              </a:extLst>
            </p:cNvPr>
            <p:cNvGrpSpPr/>
            <p:nvPr/>
          </p:nvGrpSpPr>
          <p:grpSpPr>
            <a:xfrm>
              <a:off x="742613" y="2743256"/>
              <a:ext cx="1186355" cy="1186355"/>
              <a:chOff x="8883650" y="3792538"/>
              <a:chExt cx="142875" cy="142875"/>
            </a:xfrm>
            <a:grpFill/>
          </p:grpSpPr>
          <p:sp>
            <p:nvSpPr>
              <p:cNvPr id="86" name="Freeform 291">
                <a:extLst>
                  <a:ext uri="{FF2B5EF4-FFF2-40B4-BE49-F238E27FC236}">
                    <a16:creationId xmlns:a16="http://schemas.microsoft.com/office/drawing/2014/main" id="{68CFEA7B-46AD-4D2F-97C1-5A30136CC5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83650" y="3792538"/>
                <a:ext cx="142875" cy="142875"/>
              </a:xfrm>
              <a:custGeom>
                <a:avLst/>
                <a:gdLst>
                  <a:gd name="T0" fmla="*/ 333 w 448"/>
                  <a:gd name="T1" fmla="*/ 343 h 451"/>
                  <a:gd name="T2" fmla="*/ 302 w 448"/>
                  <a:gd name="T3" fmla="*/ 362 h 451"/>
                  <a:gd name="T4" fmla="*/ 269 w 448"/>
                  <a:gd name="T5" fmla="*/ 380 h 451"/>
                  <a:gd name="T6" fmla="*/ 182 w 448"/>
                  <a:gd name="T7" fmla="*/ 421 h 451"/>
                  <a:gd name="T8" fmla="*/ 177 w 448"/>
                  <a:gd name="T9" fmla="*/ 377 h 451"/>
                  <a:gd name="T10" fmla="*/ 134 w 448"/>
                  <a:gd name="T11" fmla="*/ 354 h 451"/>
                  <a:gd name="T12" fmla="*/ 110 w 448"/>
                  <a:gd name="T13" fmla="*/ 343 h 451"/>
                  <a:gd name="T14" fmla="*/ 63 w 448"/>
                  <a:gd name="T15" fmla="*/ 272 h 451"/>
                  <a:gd name="T16" fmla="*/ 71 w 448"/>
                  <a:gd name="T17" fmla="*/ 257 h 451"/>
                  <a:gd name="T18" fmla="*/ 71 w 448"/>
                  <a:gd name="T19" fmla="*/ 200 h 451"/>
                  <a:gd name="T20" fmla="*/ 63 w 448"/>
                  <a:gd name="T21" fmla="*/ 183 h 451"/>
                  <a:gd name="T22" fmla="*/ 110 w 448"/>
                  <a:gd name="T23" fmla="*/ 114 h 451"/>
                  <a:gd name="T24" fmla="*/ 134 w 448"/>
                  <a:gd name="T25" fmla="*/ 102 h 451"/>
                  <a:gd name="T26" fmla="*/ 177 w 448"/>
                  <a:gd name="T27" fmla="*/ 79 h 451"/>
                  <a:gd name="T28" fmla="*/ 182 w 448"/>
                  <a:gd name="T29" fmla="*/ 30 h 451"/>
                  <a:gd name="T30" fmla="*/ 269 w 448"/>
                  <a:gd name="T31" fmla="*/ 76 h 451"/>
                  <a:gd name="T32" fmla="*/ 302 w 448"/>
                  <a:gd name="T33" fmla="*/ 94 h 451"/>
                  <a:gd name="T34" fmla="*/ 333 w 448"/>
                  <a:gd name="T35" fmla="*/ 114 h 451"/>
                  <a:gd name="T36" fmla="*/ 412 w 448"/>
                  <a:gd name="T37" fmla="*/ 167 h 451"/>
                  <a:gd name="T38" fmla="*/ 376 w 448"/>
                  <a:gd name="T39" fmla="*/ 196 h 451"/>
                  <a:gd name="T40" fmla="*/ 378 w 448"/>
                  <a:gd name="T41" fmla="*/ 242 h 451"/>
                  <a:gd name="T42" fmla="*/ 380 w 448"/>
                  <a:gd name="T43" fmla="*/ 270 h 451"/>
                  <a:gd name="T44" fmla="*/ 440 w 448"/>
                  <a:gd name="T45" fmla="*/ 271 h 451"/>
                  <a:gd name="T46" fmla="*/ 409 w 448"/>
                  <a:gd name="T47" fmla="*/ 217 h 451"/>
                  <a:gd name="T48" fmla="*/ 444 w 448"/>
                  <a:gd name="T49" fmla="*/ 182 h 451"/>
                  <a:gd name="T50" fmla="*/ 448 w 448"/>
                  <a:gd name="T51" fmla="*/ 171 h 451"/>
                  <a:gd name="T52" fmla="*/ 387 w 448"/>
                  <a:gd name="T53" fmla="*/ 65 h 451"/>
                  <a:gd name="T54" fmla="*/ 377 w 448"/>
                  <a:gd name="T55" fmla="*/ 60 h 451"/>
                  <a:gd name="T56" fmla="*/ 336 w 448"/>
                  <a:gd name="T57" fmla="*/ 80 h 451"/>
                  <a:gd name="T58" fmla="*/ 296 w 448"/>
                  <a:gd name="T59" fmla="*/ 58 h 451"/>
                  <a:gd name="T60" fmla="*/ 293 w 448"/>
                  <a:gd name="T61" fmla="*/ 8 h 451"/>
                  <a:gd name="T62" fmla="*/ 284 w 448"/>
                  <a:gd name="T63" fmla="*/ 1 h 451"/>
                  <a:gd name="T64" fmla="*/ 162 w 448"/>
                  <a:gd name="T65" fmla="*/ 1 h 451"/>
                  <a:gd name="T66" fmla="*/ 153 w 448"/>
                  <a:gd name="T67" fmla="*/ 10 h 451"/>
                  <a:gd name="T68" fmla="*/ 143 w 448"/>
                  <a:gd name="T69" fmla="*/ 61 h 451"/>
                  <a:gd name="T70" fmla="*/ 79 w 448"/>
                  <a:gd name="T71" fmla="*/ 62 h 451"/>
                  <a:gd name="T72" fmla="*/ 68 w 448"/>
                  <a:gd name="T73" fmla="*/ 60 h 451"/>
                  <a:gd name="T74" fmla="*/ 59 w 448"/>
                  <a:gd name="T75" fmla="*/ 68 h 451"/>
                  <a:gd name="T76" fmla="*/ 0 w 448"/>
                  <a:gd name="T77" fmla="*/ 175 h 451"/>
                  <a:gd name="T78" fmla="*/ 5 w 448"/>
                  <a:gd name="T79" fmla="*/ 185 h 451"/>
                  <a:gd name="T80" fmla="*/ 38 w 448"/>
                  <a:gd name="T81" fmla="*/ 229 h 451"/>
                  <a:gd name="T82" fmla="*/ 5 w 448"/>
                  <a:gd name="T83" fmla="*/ 272 h 451"/>
                  <a:gd name="T84" fmla="*/ 0 w 448"/>
                  <a:gd name="T85" fmla="*/ 282 h 451"/>
                  <a:gd name="T86" fmla="*/ 59 w 448"/>
                  <a:gd name="T87" fmla="*/ 390 h 451"/>
                  <a:gd name="T88" fmla="*/ 68 w 448"/>
                  <a:gd name="T89" fmla="*/ 396 h 451"/>
                  <a:gd name="T90" fmla="*/ 79 w 448"/>
                  <a:gd name="T91" fmla="*/ 394 h 451"/>
                  <a:gd name="T92" fmla="*/ 143 w 448"/>
                  <a:gd name="T93" fmla="*/ 394 h 451"/>
                  <a:gd name="T94" fmla="*/ 153 w 448"/>
                  <a:gd name="T95" fmla="*/ 442 h 451"/>
                  <a:gd name="T96" fmla="*/ 162 w 448"/>
                  <a:gd name="T97" fmla="*/ 450 h 451"/>
                  <a:gd name="T98" fmla="*/ 284 w 448"/>
                  <a:gd name="T99" fmla="*/ 451 h 451"/>
                  <a:gd name="T100" fmla="*/ 293 w 448"/>
                  <a:gd name="T101" fmla="*/ 444 h 451"/>
                  <a:gd name="T102" fmla="*/ 296 w 448"/>
                  <a:gd name="T103" fmla="*/ 398 h 451"/>
                  <a:gd name="T104" fmla="*/ 336 w 448"/>
                  <a:gd name="T105" fmla="*/ 376 h 451"/>
                  <a:gd name="T106" fmla="*/ 377 w 448"/>
                  <a:gd name="T107" fmla="*/ 396 h 451"/>
                  <a:gd name="T108" fmla="*/ 387 w 448"/>
                  <a:gd name="T109" fmla="*/ 392 h 451"/>
                  <a:gd name="T110" fmla="*/ 448 w 448"/>
                  <a:gd name="T111" fmla="*/ 285 h 451"/>
                  <a:gd name="T112" fmla="*/ 444 w 448"/>
                  <a:gd name="T113" fmla="*/ 274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8" h="451">
                    <a:moveTo>
                      <a:pt x="370" y="361"/>
                    </a:moveTo>
                    <a:lnTo>
                      <a:pt x="342" y="345"/>
                    </a:lnTo>
                    <a:lnTo>
                      <a:pt x="337" y="343"/>
                    </a:lnTo>
                    <a:lnTo>
                      <a:pt x="333" y="343"/>
                    </a:lnTo>
                    <a:lnTo>
                      <a:pt x="329" y="344"/>
                    </a:lnTo>
                    <a:lnTo>
                      <a:pt x="324" y="346"/>
                    </a:lnTo>
                    <a:lnTo>
                      <a:pt x="314" y="354"/>
                    </a:lnTo>
                    <a:lnTo>
                      <a:pt x="302" y="362"/>
                    </a:lnTo>
                    <a:lnTo>
                      <a:pt x="289" y="369"/>
                    </a:lnTo>
                    <a:lnTo>
                      <a:pt x="275" y="375"/>
                    </a:lnTo>
                    <a:lnTo>
                      <a:pt x="272" y="377"/>
                    </a:lnTo>
                    <a:lnTo>
                      <a:pt x="269" y="380"/>
                    </a:lnTo>
                    <a:lnTo>
                      <a:pt x="267" y="384"/>
                    </a:lnTo>
                    <a:lnTo>
                      <a:pt x="266" y="390"/>
                    </a:lnTo>
                    <a:lnTo>
                      <a:pt x="266" y="421"/>
                    </a:lnTo>
                    <a:lnTo>
                      <a:pt x="182" y="421"/>
                    </a:lnTo>
                    <a:lnTo>
                      <a:pt x="182" y="390"/>
                    </a:lnTo>
                    <a:lnTo>
                      <a:pt x="182" y="384"/>
                    </a:lnTo>
                    <a:lnTo>
                      <a:pt x="180" y="380"/>
                    </a:lnTo>
                    <a:lnTo>
                      <a:pt x="177" y="377"/>
                    </a:lnTo>
                    <a:lnTo>
                      <a:pt x="173" y="375"/>
                    </a:lnTo>
                    <a:lnTo>
                      <a:pt x="159" y="369"/>
                    </a:lnTo>
                    <a:lnTo>
                      <a:pt x="146" y="362"/>
                    </a:lnTo>
                    <a:lnTo>
                      <a:pt x="134" y="354"/>
                    </a:lnTo>
                    <a:lnTo>
                      <a:pt x="123" y="346"/>
                    </a:lnTo>
                    <a:lnTo>
                      <a:pt x="119" y="344"/>
                    </a:lnTo>
                    <a:lnTo>
                      <a:pt x="115" y="343"/>
                    </a:lnTo>
                    <a:lnTo>
                      <a:pt x="110" y="343"/>
                    </a:lnTo>
                    <a:lnTo>
                      <a:pt x="106" y="345"/>
                    </a:lnTo>
                    <a:lnTo>
                      <a:pt x="77" y="361"/>
                    </a:lnTo>
                    <a:lnTo>
                      <a:pt x="36" y="289"/>
                    </a:lnTo>
                    <a:lnTo>
                      <a:pt x="63" y="272"/>
                    </a:lnTo>
                    <a:lnTo>
                      <a:pt x="68" y="270"/>
                    </a:lnTo>
                    <a:lnTo>
                      <a:pt x="70" y="266"/>
                    </a:lnTo>
                    <a:lnTo>
                      <a:pt x="71" y="261"/>
                    </a:lnTo>
                    <a:lnTo>
                      <a:pt x="71" y="257"/>
                    </a:lnTo>
                    <a:lnTo>
                      <a:pt x="69" y="242"/>
                    </a:lnTo>
                    <a:lnTo>
                      <a:pt x="69" y="229"/>
                    </a:lnTo>
                    <a:lnTo>
                      <a:pt x="69" y="214"/>
                    </a:lnTo>
                    <a:lnTo>
                      <a:pt x="71" y="200"/>
                    </a:lnTo>
                    <a:lnTo>
                      <a:pt x="71" y="196"/>
                    </a:lnTo>
                    <a:lnTo>
                      <a:pt x="70" y="191"/>
                    </a:lnTo>
                    <a:lnTo>
                      <a:pt x="68" y="186"/>
                    </a:lnTo>
                    <a:lnTo>
                      <a:pt x="63" y="183"/>
                    </a:lnTo>
                    <a:lnTo>
                      <a:pt x="36" y="167"/>
                    </a:lnTo>
                    <a:lnTo>
                      <a:pt x="77" y="95"/>
                    </a:lnTo>
                    <a:lnTo>
                      <a:pt x="106" y="111"/>
                    </a:lnTo>
                    <a:lnTo>
                      <a:pt x="110" y="114"/>
                    </a:lnTo>
                    <a:lnTo>
                      <a:pt x="115" y="114"/>
                    </a:lnTo>
                    <a:lnTo>
                      <a:pt x="119" y="113"/>
                    </a:lnTo>
                    <a:lnTo>
                      <a:pt x="123" y="110"/>
                    </a:lnTo>
                    <a:lnTo>
                      <a:pt x="134" y="102"/>
                    </a:lnTo>
                    <a:lnTo>
                      <a:pt x="146" y="94"/>
                    </a:lnTo>
                    <a:lnTo>
                      <a:pt x="159" y="88"/>
                    </a:lnTo>
                    <a:lnTo>
                      <a:pt x="173" y="81"/>
                    </a:lnTo>
                    <a:lnTo>
                      <a:pt x="177" y="79"/>
                    </a:lnTo>
                    <a:lnTo>
                      <a:pt x="180" y="76"/>
                    </a:lnTo>
                    <a:lnTo>
                      <a:pt x="182" y="73"/>
                    </a:lnTo>
                    <a:lnTo>
                      <a:pt x="182" y="68"/>
                    </a:lnTo>
                    <a:lnTo>
                      <a:pt x="182" y="30"/>
                    </a:lnTo>
                    <a:lnTo>
                      <a:pt x="266" y="30"/>
                    </a:lnTo>
                    <a:lnTo>
                      <a:pt x="266" y="68"/>
                    </a:lnTo>
                    <a:lnTo>
                      <a:pt x="267" y="73"/>
                    </a:lnTo>
                    <a:lnTo>
                      <a:pt x="269" y="76"/>
                    </a:lnTo>
                    <a:lnTo>
                      <a:pt x="272" y="79"/>
                    </a:lnTo>
                    <a:lnTo>
                      <a:pt x="275" y="81"/>
                    </a:lnTo>
                    <a:lnTo>
                      <a:pt x="289" y="88"/>
                    </a:lnTo>
                    <a:lnTo>
                      <a:pt x="302" y="94"/>
                    </a:lnTo>
                    <a:lnTo>
                      <a:pt x="314" y="102"/>
                    </a:lnTo>
                    <a:lnTo>
                      <a:pt x="324" y="110"/>
                    </a:lnTo>
                    <a:lnTo>
                      <a:pt x="329" y="113"/>
                    </a:lnTo>
                    <a:lnTo>
                      <a:pt x="333" y="114"/>
                    </a:lnTo>
                    <a:lnTo>
                      <a:pt x="337" y="114"/>
                    </a:lnTo>
                    <a:lnTo>
                      <a:pt x="342" y="111"/>
                    </a:lnTo>
                    <a:lnTo>
                      <a:pt x="370" y="95"/>
                    </a:lnTo>
                    <a:lnTo>
                      <a:pt x="412" y="167"/>
                    </a:lnTo>
                    <a:lnTo>
                      <a:pt x="383" y="183"/>
                    </a:lnTo>
                    <a:lnTo>
                      <a:pt x="380" y="186"/>
                    </a:lnTo>
                    <a:lnTo>
                      <a:pt x="378" y="191"/>
                    </a:lnTo>
                    <a:lnTo>
                      <a:pt x="376" y="196"/>
                    </a:lnTo>
                    <a:lnTo>
                      <a:pt x="376" y="200"/>
                    </a:lnTo>
                    <a:lnTo>
                      <a:pt x="378" y="214"/>
                    </a:lnTo>
                    <a:lnTo>
                      <a:pt x="379" y="229"/>
                    </a:lnTo>
                    <a:lnTo>
                      <a:pt x="378" y="242"/>
                    </a:lnTo>
                    <a:lnTo>
                      <a:pt x="376" y="257"/>
                    </a:lnTo>
                    <a:lnTo>
                      <a:pt x="376" y="261"/>
                    </a:lnTo>
                    <a:lnTo>
                      <a:pt x="378" y="266"/>
                    </a:lnTo>
                    <a:lnTo>
                      <a:pt x="380" y="270"/>
                    </a:lnTo>
                    <a:lnTo>
                      <a:pt x="383" y="272"/>
                    </a:lnTo>
                    <a:lnTo>
                      <a:pt x="412" y="289"/>
                    </a:lnTo>
                    <a:lnTo>
                      <a:pt x="370" y="361"/>
                    </a:lnTo>
                    <a:close/>
                    <a:moveTo>
                      <a:pt x="440" y="271"/>
                    </a:moveTo>
                    <a:lnTo>
                      <a:pt x="408" y="252"/>
                    </a:lnTo>
                    <a:lnTo>
                      <a:pt x="409" y="240"/>
                    </a:lnTo>
                    <a:lnTo>
                      <a:pt x="409" y="229"/>
                    </a:lnTo>
                    <a:lnTo>
                      <a:pt x="409" y="217"/>
                    </a:lnTo>
                    <a:lnTo>
                      <a:pt x="408" y="205"/>
                    </a:lnTo>
                    <a:lnTo>
                      <a:pt x="440" y="186"/>
                    </a:lnTo>
                    <a:lnTo>
                      <a:pt x="442" y="185"/>
                    </a:lnTo>
                    <a:lnTo>
                      <a:pt x="444" y="182"/>
                    </a:lnTo>
                    <a:lnTo>
                      <a:pt x="446" y="180"/>
                    </a:lnTo>
                    <a:lnTo>
                      <a:pt x="446" y="178"/>
                    </a:lnTo>
                    <a:lnTo>
                      <a:pt x="448" y="175"/>
                    </a:lnTo>
                    <a:lnTo>
                      <a:pt x="448" y="171"/>
                    </a:lnTo>
                    <a:lnTo>
                      <a:pt x="446" y="168"/>
                    </a:lnTo>
                    <a:lnTo>
                      <a:pt x="445" y="166"/>
                    </a:lnTo>
                    <a:lnTo>
                      <a:pt x="389" y="68"/>
                    </a:lnTo>
                    <a:lnTo>
                      <a:pt x="387" y="65"/>
                    </a:lnTo>
                    <a:lnTo>
                      <a:pt x="384" y="63"/>
                    </a:lnTo>
                    <a:lnTo>
                      <a:pt x="382" y="61"/>
                    </a:lnTo>
                    <a:lnTo>
                      <a:pt x="379" y="60"/>
                    </a:lnTo>
                    <a:lnTo>
                      <a:pt x="377" y="60"/>
                    </a:lnTo>
                    <a:lnTo>
                      <a:pt x="374" y="60"/>
                    </a:lnTo>
                    <a:lnTo>
                      <a:pt x="370" y="61"/>
                    </a:lnTo>
                    <a:lnTo>
                      <a:pt x="368" y="62"/>
                    </a:lnTo>
                    <a:lnTo>
                      <a:pt x="336" y="80"/>
                    </a:lnTo>
                    <a:lnTo>
                      <a:pt x="327" y="74"/>
                    </a:lnTo>
                    <a:lnTo>
                      <a:pt x="317" y="68"/>
                    </a:lnTo>
                    <a:lnTo>
                      <a:pt x="306" y="62"/>
                    </a:lnTo>
                    <a:lnTo>
                      <a:pt x="296" y="58"/>
                    </a:lnTo>
                    <a:lnTo>
                      <a:pt x="296" y="15"/>
                    </a:lnTo>
                    <a:lnTo>
                      <a:pt x="296" y="13"/>
                    </a:lnTo>
                    <a:lnTo>
                      <a:pt x="295" y="10"/>
                    </a:lnTo>
                    <a:lnTo>
                      <a:pt x="293" y="8"/>
                    </a:lnTo>
                    <a:lnTo>
                      <a:pt x="291" y="5"/>
                    </a:lnTo>
                    <a:lnTo>
                      <a:pt x="289" y="3"/>
                    </a:lnTo>
                    <a:lnTo>
                      <a:pt x="287" y="1"/>
                    </a:lnTo>
                    <a:lnTo>
                      <a:pt x="284" y="1"/>
                    </a:lnTo>
                    <a:lnTo>
                      <a:pt x="281" y="0"/>
                    </a:lnTo>
                    <a:lnTo>
                      <a:pt x="167" y="0"/>
                    </a:lnTo>
                    <a:lnTo>
                      <a:pt x="164" y="1"/>
                    </a:lnTo>
                    <a:lnTo>
                      <a:pt x="162" y="1"/>
                    </a:lnTo>
                    <a:lnTo>
                      <a:pt x="159" y="3"/>
                    </a:lnTo>
                    <a:lnTo>
                      <a:pt x="156" y="5"/>
                    </a:lnTo>
                    <a:lnTo>
                      <a:pt x="155" y="8"/>
                    </a:lnTo>
                    <a:lnTo>
                      <a:pt x="153" y="10"/>
                    </a:lnTo>
                    <a:lnTo>
                      <a:pt x="152" y="13"/>
                    </a:lnTo>
                    <a:lnTo>
                      <a:pt x="152" y="15"/>
                    </a:lnTo>
                    <a:lnTo>
                      <a:pt x="152" y="58"/>
                    </a:lnTo>
                    <a:lnTo>
                      <a:pt x="143" y="61"/>
                    </a:lnTo>
                    <a:lnTo>
                      <a:pt x="133" y="66"/>
                    </a:lnTo>
                    <a:lnTo>
                      <a:pt x="122" y="73"/>
                    </a:lnTo>
                    <a:lnTo>
                      <a:pt x="112" y="80"/>
                    </a:lnTo>
                    <a:lnTo>
                      <a:pt x="79" y="62"/>
                    </a:lnTo>
                    <a:lnTo>
                      <a:pt x="76" y="61"/>
                    </a:lnTo>
                    <a:lnTo>
                      <a:pt x="74" y="60"/>
                    </a:lnTo>
                    <a:lnTo>
                      <a:pt x="71" y="60"/>
                    </a:lnTo>
                    <a:lnTo>
                      <a:pt x="68" y="60"/>
                    </a:lnTo>
                    <a:lnTo>
                      <a:pt x="66" y="61"/>
                    </a:lnTo>
                    <a:lnTo>
                      <a:pt x="62" y="63"/>
                    </a:lnTo>
                    <a:lnTo>
                      <a:pt x="60" y="65"/>
                    </a:lnTo>
                    <a:lnTo>
                      <a:pt x="59" y="68"/>
                    </a:lnTo>
                    <a:lnTo>
                      <a:pt x="2" y="166"/>
                    </a:lnTo>
                    <a:lnTo>
                      <a:pt x="0" y="168"/>
                    </a:lnTo>
                    <a:lnTo>
                      <a:pt x="0" y="171"/>
                    </a:lnTo>
                    <a:lnTo>
                      <a:pt x="0" y="175"/>
                    </a:lnTo>
                    <a:lnTo>
                      <a:pt x="0" y="178"/>
                    </a:lnTo>
                    <a:lnTo>
                      <a:pt x="1" y="180"/>
                    </a:lnTo>
                    <a:lnTo>
                      <a:pt x="2" y="182"/>
                    </a:lnTo>
                    <a:lnTo>
                      <a:pt x="5" y="185"/>
                    </a:lnTo>
                    <a:lnTo>
                      <a:pt x="8" y="186"/>
                    </a:lnTo>
                    <a:lnTo>
                      <a:pt x="40" y="205"/>
                    </a:lnTo>
                    <a:lnTo>
                      <a:pt x="39" y="217"/>
                    </a:lnTo>
                    <a:lnTo>
                      <a:pt x="38" y="229"/>
                    </a:lnTo>
                    <a:lnTo>
                      <a:pt x="39" y="240"/>
                    </a:lnTo>
                    <a:lnTo>
                      <a:pt x="40" y="252"/>
                    </a:lnTo>
                    <a:lnTo>
                      <a:pt x="8" y="271"/>
                    </a:lnTo>
                    <a:lnTo>
                      <a:pt x="5" y="272"/>
                    </a:lnTo>
                    <a:lnTo>
                      <a:pt x="2" y="274"/>
                    </a:lnTo>
                    <a:lnTo>
                      <a:pt x="1" y="276"/>
                    </a:lnTo>
                    <a:lnTo>
                      <a:pt x="0" y="278"/>
                    </a:lnTo>
                    <a:lnTo>
                      <a:pt x="0" y="282"/>
                    </a:lnTo>
                    <a:lnTo>
                      <a:pt x="0" y="285"/>
                    </a:lnTo>
                    <a:lnTo>
                      <a:pt x="0" y="287"/>
                    </a:lnTo>
                    <a:lnTo>
                      <a:pt x="1" y="290"/>
                    </a:lnTo>
                    <a:lnTo>
                      <a:pt x="59" y="390"/>
                    </a:lnTo>
                    <a:lnTo>
                      <a:pt x="60" y="392"/>
                    </a:lnTo>
                    <a:lnTo>
                      <a:pt x="62" y="394"/>
                    </a:lnTo>
                    <a:lnTo>
                      <a:pt x="66" y="395"/>
                    </a:lnTo>
                    <a:lnTo>
                      <a:pt x="68" y="396"/>
                    </a:lnTo>
                    <a:lnTo>
                      <a:pt x="71" y="396"/>
                    </a:lnTo>
                    <a:lnTo>
                      <a:pt x="73" y="396"/>
                    </a:lnTo>
                    <a:lnTo>
                      <a:pt x="76" y="395"/>
                    </a:lnTo>
                    <a:lnTo>
                      <a:pt x="79" y="394"/>
                    </a:lnTo>
                    <a:lnTo>
                      <a:pt x="112" y="376"/>
                    </a:lnTo>
                    <a:lnTo>
                      <a:pt x="122" y="383"/>
                    </a:lnTo>
                    <a:lnTo>
                      <a:pt x="133" y="390"/>
                    </a:lnTo>
                    <a:lnTo>
                      <a:pt x="143" y="394"/>
                    </a:lnTo>
                    <a:lnTo>
                      <a:pt x="152" y="398"/>
                    </a:lnTo>
                    <a:lnTo>
                      <a:pt x="152" y="436"/>
                    </a:lnTo>
                    <a:lnTo>
                      <a:pt x="152" y="439"/>
                    </a:lnTo>
                    <a:lnTo>
                      <a:pt x="153" y="442"/>
                    </a:lnTo>
                    <a:lnTo>
                      <a:pt x="155" y="444"/>
                    </a:lnTo>
                    <a:lnTo>
                      <a:pt x="156" y="446"/>
                    </a:lnTo>
                    <a:lnTo>
                      <a:pt x="159" y="449"/>
                    </a:lnTo>
                    <a:lnTo>
                      <a:pt x="162" y="450"/>
                    </a:lnTo>
                    <a:lnTo>
                      <a:pt x="164" y="451"/>
                    </a:lnTo>
                    <a:lnTo>
                      <a:pt x="167" y="451"/>
                    </a:lnTo>
                    <a:lnTo>
                      <a:pt x="281" y="451"/>
                    </a:lnTo>
                    <a:lnTo>
                      <a:pt x="284" y="451"/>
                    </a:lnTo>
                    <a:lnTo>
                      <a:pt x="287" y="450"/>
                    </a:lnTo>
                    <a:lnTo>
                      <a:pt x="289" y="449"/>
                    </a:lnTo>
                    <a:lnTo>
                      <a:pt x="291" y="446"/>
                    </a:lnTo>
                    <a:lnTo>
                      <a:pt x="293" y="444"/>
                    </a:lnTo>
                    <a:lnTo>
                      <a:pt x="295" y="442"/>
                    </a:lnTo>
                    <a:lnTo>
                      <a:pt x="296" y="439"/>
                    </a:lnTo>
                    <a:lnTo>
                      <a:pt x="296" y="436"/>
                    </a:lnTo>
                    <a:lnTo>
                      <a:pt x="296" y="398"/>
                    </a:lnTo>
                    <a:lnTo>
                      <a:pt x="306" y="394"/>
                    </a:lnTo>
                    <a:lnTo>
                      <a:pt x="317" y="389"/>
                    </a:lnTo>
                    <a:lnTo>
                      <a:pt x="327" y="382"/>
                    </a:lnTo>
                    <a:lnTo>
                      <a:pt x="336" y="376"/>
                    </a:lnTo>
                    <a:lnTo>
                      <a:pt x="368" y="394"/>
                    </a:lnTo>
                    <a:lnTo>
                      <a:pt x="370" y="396"/>
                    </a:lnTo>
                    <a:lnTo>
                      <a:pt x="374" y="396"/>
                    </a:lnTo>
                    <a:lnTo>
                      <a:pt x="377" y="396"/>
                    </a:lnTo>
                    <a:lnTo>
                      <a:pt x="380" y="395"/>
                    </a:lnTo>
                    <a:lnTo>
                      <a:pt x="382" y="395"/>
                    </a:lnTo>
                    <a:lnTo>
                      <a:pt x="384" y="394"/>
                    </a:lnTo>
                    <a:lnTo>
                      <a:pt x="387" y="392"/>
                    </a:lnTo>
                    <a:lnTo>
                      <a:pt x="389" y="390"/>
                    </a:lnTo>
                    <a:lnTo>
                      <a:pt x="445" y="290"/>
                    </a:lnTo>
                    <a:lnTo>
                      <a:pt x="446" y="287"/>
                    </a:lnTo>
                    <a:lnTo>
                      <a:pt x="448" y="285"/>
                    </a:lnTo>
                    <a:lnTo>
                      <a:pt x="448" y="282"/>
                    </a:lnTo>
                    <a:lnTo>
                      <a:pt x="448" y="278"/>
                    </a:lnTo>
                    <a:lnTo>
                      <a:pt x="446" y="276"/>
                    </a:lnTo>
                    <a:lnTo>
                      <a:pt x="444" y="274"/>
                    </a:lnTo>
                    <a:lnTo>
                      <a:pt x="442" y="272"/>
                    </a:lnTo>
                    <a:lnTo>
                      <a:pt x="440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87" name="Freeform 292">
                <a:extLst>
                  <a:ext uri="{FF2B5EF4-FFF2-40B4-BE49-F238E27FC236}">
                    <a16:creationId xmlns:a16="http://schemas.microsoft.com/office/drawing/2014/main" id="{DF614A5C-C323-478F-8B6D-8ACAF34D20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26513" y="3836988"/>
                <a:ext cx="57150" cy="57150"/>
              </a:xfrm>
              <a:custGeom>
                <a:avLst/>
                <a:gdLst>
                  <a:gd name="T0" fmla="*/ 77 w 180"/>
                  <a:gd name="T1" fmla="*/ 150 h 181"/>
                  <a:gd name="T2" fmla="*/ 61 w 180"/>
                  <a:gd name="T3" fmla="*/ 144 h 181"/>
                  <a:gd name="T4" fmla="*/ 47 w 180"/>
                  <a:gd name="T5" fmla="*/ 133 h 181"/>
                  <a:gd name="T6" fmla="*/ 36 w 180"/>
                  <a:gd name="T7" fmla="*/ 119 h 181"/>
                  <a:gd name="T8" fmla="*/ 31 w 180"/>
                  <a:gd name="T9" fmla="*/ 103 h 181"/>
                  <a:gd name="T10" fmla="*/ 30 w 180"/>
                  <a:gd name="T11" fmla="*/ 85 h 181"/>
                  <a:gd name="T12" fmla="*/ 34 w 180"/>
                  <a:gd name="T13" fmla="*/ 68 h 181"/>
                  <a:gd name="T14" fmla="*/ 43 w 180"/>
                  <a:gd name="T15" fmla="*/ 53 h 181"/>
                  <a:gd name="T16" fmla="*/ 56 w 180"/>
                  <a:gd name="T17" fmla="*/ 41 h 181"/>
                  <a:gd name="T18" fmla="*/ 72 w 180"/>
                  <a:gd name="T19" fmla="*/ 33 h 181"/>
                  <a:gd name="T20" fmla="*/ 90 w 180"/>
                  <a:gd name="T21" fmla="*/ 30 h 181"/>
                  <a:gd name="T22" fmla="*/ 107 w 180"/>
                  <a:gd name="T23" fmla="*/ 33 h 181"/>
                  <a:gd name="T24" fmla="*/ 123 w 180"/>
                  <a:gd name="T25" fmla="*/ 41 h 181"/>
                  <a:gd name="T26" fmla="*/ 136 w 180"/>
                  <a:gd name="T27" fmla="*/ 53 h 181"/>
                  <a:gd name="T28" fmla="*/ 144 w 180"/>
                  <a:gd name="T29" fmla="*/ 68 h 181"/>
                  <a:gd name="T30" fmla="*/ 150 w 180"/>
                  <a:gd name="T31" fmla="*/ 85 h 181"/>
                  <a:gd name="T32" fmla="*/ 149 w 180"/>
                  <a:gd name="T33" fmla="*/ 103 h 181"/>
                  <a:gd name="T34" fmla="*/ 142 w 180"/>
                  <a:gd name="T35" fmla="*/ 119 h 181"/>
                  <a:gd name="T36" fmla="*/ 132 w 180"/>
                  <a:gd name="T37" fmla="*/ 133 h 181"/>
                  <a:gd name="T38" fmla="*/ 118 w 180"/>
                  <a:gd name="T39" fmla="*/ 144 h 181"/>
                  <a:gd name="T40" fmla="*/ 102 w 180"/>
                  <a:gd name="T41" fmla="*/ 150 h 181"/>
                  <a:gd name="T42" fmla="*/ 90 w 180"/>
                  <a:gd name="T43" fmla="*/ 0 h 181"/>
                  <a:gd name="T44" fmla="*/ 63 w 180"/>
                  <a:gd name="T45" fmla="*/ 4 h 181"/>
                  <a:gd name="T46" fmla="*/ 40 w 180"/>
                  <a:gd name="T47" fmla="*/ 16 h 181"/>
                  <a:gd name="T48" fmla="*/ 20 w 180"/>
                  <a:gd name="T49" fmla="*/ 33 h 181"/>
                  <a:gd name="T50" fmla="*/ 6 w 180"/>
                  <a:gd name="T51" fmla="*/ 56 h 181"/>
                  <a:gd name="T52" fmla="*/ 0 w 180"/>
                  <a:gd name="T53" fmla="*/ 82 h 181"/>
                  <a:gd name="T54" fmla="*/ 1 w 180"/>
                  <a:gd name="T55" fmla="*/ 108 h 181"/>
                  <a:gd name="T56" fmla="*/ 11 w 180"/>
                  <a:gd name="T57" fmla="*/ 134 h 181"/>
                  <a:gd name="T58" fmla="*/ 26 w 180"/>
                  <a:gd name="T59" fmla="*/ 154 h 181"/>
                  <a:gd name="T60" fmla="*/ 47 w 180"/>
                  <a:gd name="T61" fmla="*/ 170 h 181"/>
                  <a:gd name="T62" fmla="*/ 72 w 180"/>
                  <a:gd name="T63" fmla="*/ 179 h 181"/>
                  <a:gd name="T64" fmla="*/ 98 w 180"/>
                  <a:gd name="T65" fmla="*/ 180 h 181"/>
                  <a:gd name="T66" fmla="*/ 124 w 180"/>
                  <a:gd name="T67" fmla="*/ 174 h 181"/>
                  <a:gd name="T68" fmla="*/ 147 w 180"/>
                  <a:gd name="T69" fmla="*/ 160 h 181"/>
                  <a:gd name="T70" fmla="*/ 165 w 180"/>
                  <a:gd name="T71" fmla="*/ 141 h 181"/>
                  <a:gd name="T72" fmla="*/ 176 w 180"/>
                  <a:gd name="T73" fmla="*/ 118 h 181"/>
                  <a:gd name="T74" fmla="*/ 180 w 180"/>
                  <a:gd name="T75" fmla="*/ 91 h 181"/>
                  <a:gd name="T76" fmla="*/ 176 w 180"/>
                  <a:gd name="T77" fmla="*/ 64 h 181"/>
                  <a:gd name="T78" fmla="*/ 165 w 180"/>
                  <a:gd name="T79" fmla="*/ 41 h 181"/>
                  <a:gd name="T80" fmla="*/ 147 w 180"/>
                  <a:gd name="T81" fmla="*/ 22 h 181"/>
                  <a:gd name="T82" fmla="*/ 124 w 180"/>
                  <a:gd name="T83" fmla="*/ 8 h 181"/>
                  <a:gd name="T84" fmla="*/ 98 w 180"/>
                  <a:gd name="T85" fmla="*/ 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0" h="181">
                    <a:moveTo>
                      <a:pt x="90" y="151"/>
                    </a:moveTo>
                    <a:lnTo>
                      <a:pt x="83" y="150"/>
                    </a:lnTo>
                    <a:lnTo>
                      <a:pt x="77" y="150"/>
                    </a:lnTo>
                    <a:lnTo>
                      <a:pt x="72" y="148"/>
                    </a:lnTo>
                    <a:lnTo>
                      <a:pt x="66" y="146"/>
                    </a:lnTo>
                    <a:lnTo>
                      <a:pt x="61" y="144"/>
                    </a:lnTo>
                    <a:lnTo>
                      <a:pt x="56" y="140"/>
                    </a:lnTo>
                    <a:lnTo>
                      <a:pt x="51" y="137"/>
                    </a:lnTo>
                    <a:lnTo>
                      <a:pt x="47" y="133"/>
                    </a:lnTo>
                    <a:lnTo>
                      <a:pt x="43" y="129"/>
                    </a:lnTo>
                    <a:lnTo>
                      <a:pt x="40" y="124"/>
                    </a:lnTo>
                    <a:lnTo>
                      <a:pt x="36" y="119"/>
                    </a:lnTo>
                    <a:lnTo>
                      <a:pt x="34" y="114"/>
                    </a:lnTo>
                    <a:lnTo>
                      <a:pt x="32" y="108"/>
                    </a:lnTo>
                    <a:lnTo>
                      <a:pt x="31" y="103"/>
                    </a:lnTo>
                    <a:lnTo>
                      <a:pt x="30" y="97"/>
                    </a:lnTo>
                    <a:lnTo>
                      <a:pt x="30" y="91"/>
                    </a:lnTo>
                    <a:lnTo>
                      <a:pt x="30" y="85"/>
                    </a:lnTo>
                    <a:lnTo>
                      <a:pt x="31" y="78"/>
                    </a:lnTo>
                    <a:lnTo>
                      <a:pt x="32" y="73"/>
                    </a:lnTo>
                    <a:lnTo>
                      <a:pt x="34" y="68"/>
                    </a:lnTo>
                    <a:lnTo>
                      <a:pt x="36" y="62"/>
                    </a:lnTo>
                    <a:lnTo>
                      <a:pt x="40" y="57"/>
                    </a:lnTo>
                    <a:lnTo>
                      <a:pt x="43" y="53"/>
                    </a:lnTo>
                    <a:lnTo>
                      <a:pt x="47" y="48"/>
                    </a:lnTo>
                    <a:lnTo>
                      <a:pt x="51" y="44"/>
                    </a:lnTo>
                    <a:lnTo>
                      <a:pt x="56" y="41"/>
                    </a:lnTo>
                    <a:lnTo>
                      <a:pt x="61" y="38"/>
                    </a:lnTo>
                    <a:lnTo>
                      <a:pt x="66" y="36"/>
                    </a:lnTo>
                    <a:lnTo>
                      <a:pt x="72" y="33"/>
                    </a:lnTo>
                    <a:lnTo>
                      <a:pt x="77" y="32"/>
                    </a:lnTo>
                    <a:lnTo>
                      <a:pt x="83" y="31"/>
                    </a:lnTo>
                    <a:lnTo>
                      <a:pt x="90" y="30"/>
                    </a:lnTo>
                    <a:lnTo>
                      <a:pt x="95" y="31"/>
                    </a:lnTo>
                    <a:lnTo>
                      <a:pt x="102" y="32"/>
                    </a:lnTo>
                    <a:lnTo>
                      <a:pt x="107" y="33"/>
                    </a:lnTo>
                    <a:lnTo>
                      <a:pt x="113" y="36"/>
                    </a:lnTo>
                    <a:lnTo>
                      <a:pt x="118" y="38"/>
                    </a:lnTo>
                    <a:lnTo>
                      <a:pt x="123" y="41"/>
                    </a:lnTo>
                    <a:lnTo>
                      <a:pt x="127" y="44"/>
                    </a:lnTo>
                    <a:lnTo>
                      <a:pt x="132" y="48"/>
                    </a:lnTo>
                    <a:lnTo>
                      <a:pt x="136" y="53"/>
                    </a:lnTo>
                    <a:lnTo>
                      <a:pt x="139" y="57"/>
                    </a:lnTo>
                    <a:lnTo>
                      <a:pt x="142" y="62"/>
                    </a:lnTo>
                    <a:lnTo>
                      <a:pt x="144" y="68"/>
                    </a:lnTo>
                    <a:lnTo>
                      <a:pt x="147" y="73"/>
                    </a:lnTo>
                    <a:lnTo>
                      <a:pt x="149" y="78"/>
                    </a:lnTo>
                    <a:lnTo>
                      <a:pt x="150" y="85"/>
                    </a:lnTo>
                    <a:lnTo>
                      <a:pt x="150" y="91"/>
                    </a:lnTo>
                    <a:lnTo>
                      <a:pt x="150" y="97"/>
                    </a:lnTo>
                    <a:lnTo>
                      <a:pt x="149" y="103"/>
                    </a:lnTo>
                    <a:lnTo>
                      <a:pt x="147" y="108"/>
                    </a:lnTo>
                    <a:lnTo>
                      <a:pt x="144" y="114"/>
                    </a:lnTo>
                    <a:lnTo>
                      <a:pt x="142" y="119"/>
                    </a:lnTo>
                    <a:lnTo>
                      <a:pt x="139" y="124"/>
                    </a:lnTo>
                    <a:lnTo>
                      <a:pt x="136" y="129"/>
                    </a:lnTo>
                    <a:lnTo>
                      <a:pt x="132" y="133"/>
                    </a:lnTo>
                    <a:lnTo>
                      <a:pt x="127" y="137"/>
                    </a:lnTo>
                    <a:lnTo>
                      <a:pt x="123" y="140"/>
                    </a:lnTo>
                    <a:lnTo>
                      <a:pt x="118" y="144"/>
                    </a:lnTo>
                    <a:lnTo>
                      <a:pt x="113" y="146"/>
                    </a:lnTo>
                    <a:lnTo>
                      <a:pt x="107" y="148"/>
                    </a:lnTo>
                    <a:lnTo>
                      <a:pt x="102" y="150"/>
                    </a:lnTo>
                    <a:lnTo>
                      <a:pt x="95" y="150"/>
                    </a:lnTo>
                    <a:lnTo>
                      <a:pt x="90" y="151"/>
                    </a:lnTo>
                    <a:close/>
                    <a:moveTo>
                      <a:pt x="90" y="0"/>
                    </a:moveTo>
                    <a:lnTo>
                      <a:pt x="80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5" y="8"/>
                    </a:lnTo>
                    <a:lnTo>
                      <a:pt x="47" y="12"/>
                    </a:lnTo>
                    <a:lnTo>
                      <a:pt x="40" y="16"/>
                    </a:lnTo>
                    <a:lnTo>
                      <a:pt x="32" y="22"/>
                    </a:lnTo>
                    <a:lnTo>
                      <a:pt x="26" y="27"/>
                    </a:lnTo>
                    <a:lnTo>
                      <a:pt x="20" y="33"/>
                    </a:lnTo>
                    <a:lnTo>
                      <a:pt x="15" y="41"/>
                    </a:lnTo>
                    <a:lnTo>
                      <a:pt x="11" y="48"/>
                    </a:lnTo>
                    <a:lnTo>
                      <a:pt x="6" y="56"/>
                    </a:lnTo>
                    <a:lnTo>
                      <a:pt x="3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0"/>
                    </a:lnTo>
                    <a:lnTo>
                      <a:pt x="1" y="108"/>
                    </a:lnTo>
                    <a:lnTo>
                      <a:pt x="3" y="118"/>
                    </a:lnTo>
                    <a:lnTo>
                      <a:pt x="6" y="125"/>
                    </a:lnTo>
                    <a:lnTo>
                      <a:pt x="11" y="134"/>
                    </a:lnTo>
                    <a:lnTo>
                      <a:pt x="15" y="141"/>
                    </a:lnTo>
                    <a:lnTo>
                      <a:pt x="20" y="148"/>
                    </a:lnTo>
                    <a:lnTo>
                      <a:pt x="26" y="154"/>
                    </a:lnTo>
                    <a:lnTo>
                      <a:pt x="32" y="161"/>
                    </a:lnTo>
                    <a:lnTo>
                      <a:pt x="40" y="165"/>
                    </a:lnTo>
                    <a:lnTo>
                      <a:pt x="47" y="170"/>
                    </a:lnTo>
                    <a:lnTo>
                      <a:pt x="55" y="174"/>
                    </a:lnTo>
                    <a:lnTo>
                      <a:pt x="63" y="177"/>
                    </a:lnTo>
                    <a:lnTo>
                      <a:pt x="72" y="179"/>
                    </a:lnTo>
                    <a:lnTo>
                      <a:pt x="80" y="180"/>
                    </a:lnTo>
                    <a:lnTo>
                      <a:pt x="90" y="181"/>
                    </a:lnTo>
                    <a:lnTo>
                      <a:pt x="98" y="180"/>
                    </a:lnTo>
                    <a:lnTo>
                      <a:pt x="108" y="179"/>
                    </a:lnTo>
                    <a:lnTo>
                      <a:pt x="117" y="177"/>
                    </a:lnTo>
                    <a:lnTo>
                      <a:pt x="124" y="174"/>
                    </a:lnTo>
                    <a:lnTo>
                      <a:pt x="133" y="170"/>
                    </a:lnTo>
                    <a:lnTo>
                      <a:pt x="140" y="165"/>
                    </a:lnTo>
                    <a:lnTo>
                      <a:pt x="147" y="160"/>
                    </a:lnTo>
                    <a:lnTo>
                      <a:pt x="153" y="154"/>
                    </a:lnTo>
                    <a:lnTo>
                      <a:pt x="159" y="148"/>
                    </a:lnTo>
                    <a:lnTo>
                      <a:pt x="165" y="141"/>
                    </a:lnTo>
                    <a:lnTo>
                      <a:pt x="169" y="134"/>
                    </a:lnTo>
                    <a:lnTo>
                      <a:pt x="172" y="125"/>
                    </a:lnTo>
                    <a:lnTo>
                      <a:pt x="176" y="118"/>
                    </a:lnTo>
                    <a:lnTo>
                      <a:pt x="178" y="109"/>
                    </a:lnTo>
                    <a:lnTo>
                      <a:pt x="180" y="100"/>
                    </a:lnTo>
                    <a:lnTo>
                      <a:pt x="180" y="91"/>
                    </a:lnTo>
                    <a:lnTo>
                      <a:pt x="180" y="82"/>
                    </a:lnTo>
                    <a:lnTo>
                      <a:pt x="178" y="73"/>
                    </a:lnTo>
                    <a:lnTo>
                      <a:pt x="176" y="64"/>
                    </a:lnTo>
                    <a:lnTo>
                      <a:pt x="172" y="56"/>
                    </a:lnTo>
                    <a:lnTo>
                      <a:pt x="169" y="48"/>
                    </a:lnTo>
                    <a:lnTo>
                      <a:pt x="165" y="41"/>
                    </a:lnTo>
                    <a:lnTo>
                      <a:pt x="159" y="33"/>
                    </a:lnTo>
                    <a:lnTo>
                      <a:pt x="153" y="27"/>
                    </a:lnTo>
                    <a:lnTo>
                      <a:pt x="147" y="22"/>
                    </a:lnTo>
                    <a:lnTo>
                      <a:pt x="140" y="16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7" y="4"/>
                    </a:lnTo>
                    <a:lnTo>
                      <a:pt x="108" y="2"/>
                    </a:lnTo>
                    <a:lnTo>
                      <a:pt x="98" y="1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E98627-143D-4A53-93B6-324D2722AFF3}"/>
              </a:ext>
            </a:extLst>
          </p:cNvPr>
          <p:cNvGrpSpPr/>
          <p:nvPr/>
        </p:nvGrpSpPr>
        <p:grpSpPr>
          <a:xfrm>
            <a:off x="223520" y="2344086"/>
            <a:ext cx="2997915" cy="1801105"/>
            <a:chOff x="623456" y="2573185"/>
            <a:chExt cx="3714864" cy="19812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AB29F8-C68A-4592-ADDD-3943FEF53975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E156F56-A637-446F-B8E0-E30EDBFED301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05" y="5253771"/>
            <a:ext cx="1491616" cy="49564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1" y="2503628"/>
            <a:ext cx="2152544" cy="989507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B528013D-FCBA-49BE-9C7F-CB6A6DDAA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78" y="3591603"/>
            <a:ext cx="3075597" cy="424732"/>
          </a:xfr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Outil d’ACV Simplifié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42558C-85A3-E764-01DF-AD8867650105}"/>
              </a:ext>
            </a:extLst>
          </p:cNvPr>
          <p:cNvSpPr txBox="1">
            <a:spLocks/>
          </p:cNvSpPr>
          <p:nvPr/>
        </p:nvSpPr>
        <p:spPr>
          <a:xfrm>
            <a:off x="145838" y="411777"/>
            <a:ext cx="3075597" cy="14219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bg1"/>
                </a:solidFill>
                <a:latin typeface="Segoe UI Light"/>
                <a:cs typeface="Segoe UI Light"/>
              </a:rPr>
              <a:t>Création d’un procédé finition dans un composant mono-matériau</a:t>
            </a:r>
            <a:endParaRPr lang="fr-FR" sz="24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07DA8D1-0BFB-10F3-5692-7A58A79732FA}"/>
              </a:ext>
            </a:extLst>
          </p:cNvPr>
          <p:cNvGrpSpPr/>
          <p:nvPr/>
        </p:nvGrpSpPr>
        <p:grpSpPr>
          <a:xfrm>
            <a:off x="6537158" y="1853487"/>
            <a:ext cx="5340417" cy="2347302"/>
            <a:chOff x="6480008" y="1437931"/>
            <a:chExt cx="5340417" cy="234730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6123C3A-9B41-E24F-CD44-2926A8A29216}"/>
                </a:ext>
              </a:extLst>
            </p:cNvPr>
            <p:cNvSpPr/>
            <p:nvPr/>
          </p:nvSpPr>
          <p:spPr>
            <a:xfrm>
              <a:off x="8311001" y="1437931"/>
              <a:ext cx="3509424" cy="405286"/>
            </a:xfrm>
            <a:prstGeom prst="rect">
              <a:avLst/>
            </a:prstGeom>
            <a:solidFill>
              <a:srgbClr val="0075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Choix du procédé de finition parmi la liste proposée</a:t>
              </a:r>
            </a:p>
          </p:txBody>
        </p: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F271F0B9-73E1-4A7C-EE57-6C80625379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86675" y="1667505"/>
              <a:ext cx="504000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2B6AD0C2-DD35-EB76-0CD1-DC88A39B72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86675" y="2263854"/>
              <a:ext cx="504000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B3086287-2B42-D6CD-CB9B-6CF4CB898F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80008" y="3505960"/>
              <a:ext cx="1710667" cy="8095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70512C4A-B827-4203-D75C-FCD23A9FF0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81250" y="2904838"/>
              <a:ext cx="1109425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80BE4DF-8D71-77A0-7B5A-E550EA3B7EA7}"/>
                </a:ext>
              </a:extLst>
            </p:cNvPr>
            <p:cNvSpPr/>
            <p:nvPr/>
          </p:nvSpPr>
          <p:spPr>
            <a:xfrm>
              <a:off x="8311001" y="2717968"/>
              <a:ext cx="3509424" cy="405279"/>
            </a:xfrm>
            <a:prstGeom prst="rect">
              <a:avLst/>
            </a:prstGeom>
            <a:solidFill>
              <a:srgbClr val="0075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Quantité du procédé de finition</a:t>
              </a:r>
              <a:br>
                <a:rPr lang="fr-FR" sz="1200" dirty="0"/>
              </a:br>
              <a:r>
                <a:rPr lang="fr-FR" sz="1200" dirty="0"/>
                <a:t>L’unité dépend du procédé choisi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367F8CF-3527-C1CD-1B08-D36BB2AA2351}"/>
                </a:ext>
              </a:extLst>
            </p:cNvPr>
            <p:cNvSpPr/>
            <p:nvPr/>
          </p:nvSpPr>
          <p:spPr>
            <a:xfrm>
              <a:off x="8311001" y="3267673"/>
              <a:ext cx="3509424" cy="517560"/>
            </a:xfrm>
            <a:prstGeom prst="rect">
              <a:avLst/>
            </a:prstGeom>
            <a:solidFill>
              <a:srgbClr val="0075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Taux de rebut du procédé de finition en %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BDAF48-3BFE-90A3-0E6F-275730A77748}"/>
                </a:ext>
              </a:extLst>
            </p:cNvPr>
            <p:cNvSpPr/>
            <p:nvPr/>
          </p:nvSpPr>
          <p:spPr>
            <a:xfrm>
              <a:off x="8311001" y="2061211"/>
              <a:ext cx="3509424" cy="405286"/>
            </a:xfrm>
            <a:prstGeom prst="rect">
              <a:avLst/>
            </a:prstGeom>
            <a:solidFill>
              <a:srgbClr val="0075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Choix de la géographie du procédé de finition parmi la liste proposée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6737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A767B-EAC7-82F2-29D5-7F63B0D03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1DFCF6C-2383-E782-C0A6-993AE10B0284}"/>
              </a:ext>
            </a:extLst>
          </p:cNvPr>
          <p:cNvGrpSpPr/>
          <p:nvPr/>
        </p:nvGrpSpPr>
        <p:grpSpPr>
          <a:xfrm>
            <a:off x="61205" y="55086"/>
            <a:ext cx="12192000" cy="6857998"/>
            <a:chOff x="0" y="0"/>
            <a:chExt cx="5442857" cy="6857998"/>
          </a:xfrm>
          <a:solidFill>
            <a:schemeClr val="accent1">
              <a:lumMod val="50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487741-83B6-8EAB-3351-83291E4DA85F}"/>
                </a:ext>
              </a:extLst>
            </p:cNvPr>
            <p:cNvSpPr/>
            <p:nvPr/>
          </p:nvSpPr>
          <p:spPr>
            <a:xfrm>
              <a:off x="0" y="0"/>
              <a:ext cx="5442857" cy="6857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D676981-E849-B0F8-4BF9-C541D5E9D48A}"/>
                </a:ext>
              </a:extLst>
            </p:cNvPr>
            <p:cNvGrpSpPr/>
            <p:nvPr/>
          </p:nvGrpSpPr>
          <p:grpSpPr>
            <a:xfrm>
              <a:off x="742613" y="2743256"/>
              <a:ext cx="1186355" cy="1186355"/>
              <a:chOff x="8883650" y="3792538"/>
              <a:chExt cx="142875" cy="142875"/>
            </a:xfrm>
            <a:grpFill/>
          </p:grpSpPr>
          <p:sp>
            <p:nvSpPr>
              <p:cNvPr id="86" name="Freeform 291">
                <a:extLst>
                  <a:ext uri="{FF2B5EF4-FFF2-40B4-BE49-F238E27FC236}">
                    <a16:creationId xmlns:a16="http://schemas.microsoft.com/office/drawing/2014/main" id="{EE509B64-A4BC-3320-81FE-C7A5DDD3D7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83650" y="3792538"/>
                <a:ext cx="142875" cy="142875"/>
              </a:xfrm>
              <a:custGeom>
                <a:avLst/>
                <a:gdLst>
                  <a:gd name="T0" fmla="*/ 333 w 448"/>
                  <a:gd name="T1" fmla="*/ 343 h 451"/>
                  <a:gd name="T2" fmla="*/ 302 w 448"/>
                  <a:gd name="T3" fmla="*/ 362 h 451"/>
                  <a:gd name="T4" fmla="*/ 269 w 448"/>
                  <a:gd name="T5" fmla="*/ 380 h 451"/>
                  <a:gd name="T6" fmla="*/ 182 w 448"/>
                  <a:gd name="T7" fmla="*/ 421 h 451"/>
                  <a:gd name="T8" fmla="*/ 177 w 448"/>
                  <a:gd name="T9" fmla="*/ 377 h 451"/>
                  <a:gd name="T10" fmla="*/ 134 w 448"/>
                  <a:gd name="T11" fmla="*/ 354 h 451"/>
                  <a:gd name="T12" fmla="*/ 110 w 448"/>
                  <a:gd name="T13" fmla="*/ 343 h 451"/>
                  <a:gd name="T14" fmla="*/ 63 w 448"/>
                  <a:gd name="T15" fmla="*/ 272 h 451"/>
                  <a:gd name="T16" fmla="*/ 71 w 448"/>
                  <a:gd name="T17" fmla="*/ 257 h 451"/>
                  <a:gd name="T18" fmla="*/ 71 w 448"/>
                  <a:gd name="T19" fmla="*/ 200 h 451"/>
                  <a:gd name="T20" fmla="*/ 63 w 448"/>
                  <a:gd name="T21" fmla="*/ 183 h 451"/>
                  <a:gd name="T22" fmla="*/ 110 w 448"/>
                  <a:gd name="T23" fmla="*/ 114 h 451"/>
                  <a:gd name="T24" fmla="*/ 134 w 448"/>
                  <a:gd name="T25" fmla="*/ 102 h 451"/>
                  <a:gd name="T26" fmla="*/ 177 w 448"/>
                  <a:gd name="T27" fmla="*/ 79 h 451"/>
                  <a:gd name="T28" fmla="*/ 182 w 448"/>
                  <a:gd name="T29" fmla="*/ 30 h 451"/>
                  <a:gd name="T30" fmla="*/ 269 w 448"/>
                  <a:gd name="T31" fmla="*/ 76 h 451"/>
                  <a:gd name="T32" fmla="*/ 302 w 448"/>
                  <a:gd name="T33" fmla="*/ 94 h 451"/>
                  <a:gd name="T34" fmla="*/ 333 w 448"/>
                  <a:gd name="T35" fmla="*/ 114 h 451"/>
                  <a:gd name="T36" fmla="*/ 412 w 448"/>
                  <a:gd name="T37" fmla="*/ 167 h 451"/>
                  <a:gd name="T38" fmla="*/ 376 w 448"/>
                  <a:gd name="T39" fmla="*/ 196 h 451"/>
                  <a:gd name="T40" fmla="*/ 378 w 448"/>
                  <a:gd name="T41" fmla="*/ 242 h 451"/>
                  <a:gd name="T42" fmla="*/ 380 w 448"/>
                  <a:gd name="T43" fmla="*/ 270 h 451"/>
                  <a:gd name="T44" fmla="*/ 440 w 448"/>
                  <a:gd name="T45" fmla="*/ 271 h 451"/>
                  <a:gd name="T46" fmla="*/ 409 w 448"/>
                  <a:gd name="T47" fmla="*/ 217 h 451"/>
                  <a:gd name="T48" fmla="*/ 444 w 448"/>
                  <a:gd name="T49" fmla="*/ 182 h 451"/>
                  <a:gd name="T50" fmla="*/ 448 w 448"/>
                  <a:gd name="T51" fmla="*/ 171 h 451"/>
                  <a:gd name="T52" fmla="*/ 387 w 448"/>
                  <a:gd name="T53" fmla="*/ 65 h 451"/>
                  <a:gd name="T54" fmla="*/ 377 w 448"/>
                  <a:gd name="T55" fmla="*/ 60 h 451"/>
                  <a:gd name="T56" fmla="*/ 336 w 448"/>
                  <a:gd name="T57" fmla="*/ 80 h 451"/>
                  <a:gd name="T58" fmla="*/ 296 w 448"/>
                  <a:gd name="T59" fmla="*/ 58 h 451"/>
                  <a:gd name="T60" fmla="*/ 293 w 448"/>
                  <a:gd name="T61" fmla="*/ 8 h 451"/>
                  <a:gd name="T62" fmla="*/ 284 w 448"/>
                  <a:gd name="T63" fmla="*/ 1 h 451"/>
                  <a:gd name="T64" fmla="*/ 162 w 448"/>
                  <a:gd name="T65" fmla="*/ 1 h 451"/>
                  <a:gd name="T66" fmla="*/ 153 w 448"/>
                  <a:gd name="T67" fmla="*/ 10 h 451"/>
                  <a:gd name="T68" fmla="*/ 143 w 448"/>
                  <a:gd name="T69" fmla="*/ 61 h 451"/>
                  <a:gd name="T70" fmla="*/ 79 w 448"/>
                  <a:gd name="T71" fmla="*/ 62 h 451"/>
                  <a:gd name="T72" fmla="*/ 68 w 448"/>
                  <a:gd name="T73" fmla="*/ 60 h 451"/>
                  <a:gd name="T74" fmla="*/ 59 w 448"/>
                  <a:gd name="T75" fmla="*/ 68 h 451"/>
                  <a:gd name="T76" fmla="*/ 0 w 448"/>
                  <a:gd name="T77" fmla="*/ 175 h 451"/>
                  <a:gd name="T78" fmla="*/ 5 w 448"/>
                  <a:gd name="T79" fmla="*/ 185 h 451"/>
                  <a:gd name="T80" fmla="*/ 38 w 448"/>
                  <a:gd name="T81" fmla="*/ 229 h 451"/>
                  <a:gd name="T82" fmla="*/ 5 w 448"/>
                  <a:gd name="T83" fmla="*/ 272 h 451"/>
                  <a:gd name="T84" fmla="*/ 0 w 448"/>
                  <a:gd name="T85" fmla="*/ 282 h 451"/>
                  <a:gd name="T86" fmla="*/ 59 w 448"/>
                  <a:gd name="T87" fmla="*/ 390 h 451"/>
                  <a:gd name="T88" fmla="*/ 68 w 448"/>
                  <a:gd name="T89" fmla="*/ 396 h 451"/>
                  <a:gd name="T90" fmla="*/ 79 w 448"/>
                  <a:gd name="T91" fmla="*/ 394 h 451"/>
                  <a:gd name="T92" fmla="*/ 143 w 448"/>
                  <a:gd name="T93" fmla="*/ 394 h 451"/>
                  <a:gd name="T94" fmla="*/ 153 w 448"/>
                  <a:gd name="T95" fmla="*/ 442 h 451"/>
                  <a:gd name="T96" fmla="*/ 162 w 448"/>
                  <a:gd name="T97" fmla="*/ 450 h 451"/>
                  <a:gd name="T98" fmla="*/ 284 w 448"/>
                  <a:gd name="T99" fmla="*/ 451 h 451"/>
                  <a:gd name="T100" fmla="*/ 293 w 448"/>
                  <a:gd name="T101" fmla="*/ 444 h 451"/>
                  <a:gd name="T102" fmla="*/ 296 w 448"/>
                  <a:gd name="T103" fmla="*/ 398 h 451"/>
                  <a:gd name="T104" fmla="*/ 336 w 448"/>
                  <a:gd name="T105" fmla="*/ 376 h 451"/>
                  <a:gd name="T106" fmla="*/ 377 w 448"/>
                  <a:gd name="T107" fmla="*/ 396 h 451"/>
                  <a:gd name="T108" fmla="*/ 387 w 448"/>
                  <a:gd name="T109" fmla="*/ 392 h 451"/>
                  <a:gd name="T110" fmla="*/ 448 w 448"/>
                  <a:gd name="T111" fmla="*/ 285 h 451"/>
                  <a:gd name="T112" fmla="*/ 444 w 448"/>
                  <a:gd name="T113" fmla="*/ 274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8" h="451">
                    <a:moveTo>
                      <a:pt x="370" y="361"/>
                    </a:moveTo>
                    <a:lnTo>
                      <a:pt x="342" y="345"/>
                    </a:lnTo>
                    <a:lnTo>
                      <a:pt x="337" y="343"/>
                    </a:lnTo>
                    <a:lnTo>
                      <a:pt x="333" y="343"/>
                    </a:lnTo>
                    <a:lnTo>
                      <a:pt x="329" y="344"/>
                    </a:lnTo>
                    <a:lnTo>
                      <a:pt x="324" y="346"/>
                    </a:lnTo>
                    <a:lnTo>
                      <a:pt x="314" y="354"/>
                    </a:lnTo>
                    <a:lnTo>
                      <a:pt x="302" y="362"/>
                    </a:lnTo>
                    <a:lnTo>
                      <a:pt x="289" y="369"/>
                    </a:lnTo>
                    <a:lnTo>
                      <a:pt x="275" y="375"/>
                    </a:lnTo>
                    <a:lnTo>
                      <a:pt x="272" y="377"/>
                    </a:lnTo>
                    <a:lnTo>
                      <a:pt x="269" y="380"/>
                    </a:lnTo>
                    <a:lnTo>
                      <a:pt x="267" y="384"/>
                    </a:lnTo>
                    <a:lnTo>
                      <a:pt x="266" y="390"/>
                    </a:lnTo>
                    <a:lnTo>
                      <a:pt x="266" y="421"/>
                    </a:lnTo>
                    <a:lnTo>
                      <a:pt x="182" y="421"/>
                    </a:lnTo>
                    <a:lnTo>
                      <a:pt x="182" y="390"/>
                    </a:lnTo>
                    <a:lnTo>
                      <a:pt x="182" y="384"/>
                    </a:lnTo>
                    <a:lnTo>
                      <a:pt x="180" y="380"/>
                    </a:lnTo>
                    <a:lnTo>
                      <a:pt x="177" y="377"/>
                    </a:lnTo>
                    <a:lnTo>
                      <a:pt x="173" y="375"/>
                    </a:lnTo>
                    <a:lnTo>
                      <a:pt x="159" y="369"/>
                    </a:lnTo>
                    <a:lnTo>
                      <a:pt x="146" y="362"/>
                    </a:lnTo>
                    <a:lnTo>
                      <a:pt x="134" y="354"/>
                    </a:lnTo>
                    <a:lnTo>
                      <a:pt x="123" y="346"/>
                    </a:lnTo>
                    <a:lnTo>
                      <a:pt x="119" y="344"/>
                    </a:lnTo>
                    <a:lnTo>
                      <a:pt x="115" y="343"/>
                    </a:lnTo>
                    <a:lnTo>
                      <a:pt x="110" y="343"/>
                    </a:lnTo>
                    <a:lnTo>
                      <a:pt x="106" y="345"/>
                    </a:lnTo>
                    <a:lnTo>
                      <a:pt x="77" y="361"/>
                    </a:lnTo>
                    <a:lnTo>
                      <a:pt x="36" y="289"/>
                    </a:lnTo>
                    <a:lnTo>
                      <a:pt x="63" y="272"/>
                    </a:lnTo>
                    <a:lnTo>
                      <a:pt x="68" y="270"/>
                    </a:lnTo>
                    <a:lnTo>
                      <a:pt x="70" y="266"/>
                    </a:lnTo>
                    <a:lnTo>
                      <a:pt x="71" y="261"/>
                    </a:lnTo>
                    <a:lnTo>
                      <a:pt x="71" y="257"/>
                    </a:lnTo>
                    <a:lnTo>
                      <a:pt x="69" y="242"/>
                    </a:lnTo>
                    <a:lnTo>
                      <a:pt x="69" y="229"/>
                    </a:lnTo>
                    <a:lnTo>
                      <a:pt x="69" y="214"/>
                    </a:lnTo>
                    <a:lnTo>
                      <a:pt x="71" y="200"/>
                    </a:lnTo>
                    <a:lnTo>
                      <a:pt x="71" y="196"/>
                    </a:lnTo>
                    <a:lnTo>
                      <a:pt x="70" y="191"/>
                    </a:lnTo>
                    <a:lnTo>
                      <a:pt x="68" y="186"/>
                    </a:lnTo>
                    <a:lnTo>
                      <a:pt x="63" y="183"/>
                    </a:lnTo>
                    <a:lnTo>
                      <a:pt x="36" y="167"/>
                    </a:lnTo>
                    <a:lnTo>
                      <a:pt x="77" y="95"/>
                    </a:lnTo>
                    <a:lnTo>
                      <a:pt x="106" y="111"/>
                    </a:lnTo>
                    <a:lnTo>
                      <a:pt x="110" y="114"/>
                    </a:lnTo>
                    <a:lnTo>
                      <a:pt x="115" y="114"/>
                    </a:lnTo>
                    <a:lnTo>
                      <a:pt x="119" y="113"/>
                    </a:lnTo>
                    <a:lnTo>
                      <a:pt x="123" y="110"/>
                    </a:lnTo>
                    <a:lnTo>
                      <a:pt x="134" y="102"/>
                    </a:lnTo>
                    <a:lnTo>
                      <a:pt x="146" y="94"/>
                    </a:lnTo>
                    <a:lnTo>
                      <a:pt x="159" y="88"/>
                    </a:lnTo>
                    <a:lnTo>
                      <a:pt x="173" y="81"/>
                    </a:lnTo>
                    <a:lnTo>
                      <a:pt x="177" y="79"/>
                    </a:lnTo>
                    <a:lnTo>
                      <a:pt x="180" y="76"/>
                    </a:lnTo>
                    <a:lnTo>
                      <a:pt x="182" y="73"/>
                    </a:lnTo>
                    <a:lnTo>
                      <a:pt x="182" y="68"/>
                    </a:lnTo>
                    <a:lnTo>
                      <a:pt x="182" y="30"/>
                    </a:lnTo>
                    <a:lnTo>
                      <a:pt x="266" y="30"/>
                    </a:lnTo>
                    <a:lnTo>
                      <a:pt x="266" y="68"/>
                    </a:lnTo>
                    <a:lnTo>
                      <a:pt x="267" y="73"/>
                    </a:lnTo>
                    <a:lnTo>
                      <a:pt x="269" y="76"/>
                    </a:lnTo>
                    <a:lnTo>
                      <a:pt x="272" y="79"/>
                    </a:lnTo>
                    <a:lnTo>
                      <a:pt x="275" y="81"/>
                    </a:lnTo>
                    <a:lnTo>
                      <a:pt x="289" y="88"/>
                    </a:lnTo>
                    <a:lnTo>
                      <a:pt x="302" y="94"/>
                    </a:lnTo>
                    <a:lnTo>
                      <a:pt x="314" y="102"/>
                    </a:lnTo>
                    <a:lnTo>
                      <a:pt x="324" y="110"/>
                    </a:lnTo>
                    <a:lnTo>
                      <a:pt x="329" y="113"/>
                    </a:lnTo>
                    <a:lnTo>
                      <a:pt x="333" y="114"/>
                    </a:lnTo>
                    <a:lnTo>
                      <a:pt x="337" y="114"/>
                    </a:lnTo>
                    <a:lnTo>
                      <a:pt x="342" y="111"/>
                    </a:lnTo>
                    <a:lnTo>
                      <a:pt x="370" y="95"/>
                    </a:lnTo>
                    <a:lnTo>
                      <a:pt x="412" y="167"/>
                    </a:lnTo>
                    <a:lnTo>
                      <a:pt x="383" y="183"/>
                    </a:lnTo>
                    <a:lnTo>
                      <a:pt x="380" y="186"/>
                    </a:lnTo>
                    <a:lnTo>
                      <a:pt x="378" y="191"/>
                    </a:lnTo>
                    <a:lnTo>
                      <a:pt x="376" y="196"/>
                    </a:lnTo>
                    <a:lnTo>
                      <a:pt x="376" y="200"/>
                    </a:lnTo>
                    <a:lnTo>
                      <a:pt x="378" y="214"/>
                    </a:lnTo>
                    <a:lnTo>
                      <a:pt x="379" y="229"/>
                    </a:lnTo>
                    <a:lnTo>
                      <a:pt x="378" y="242"/>
                    </a:lnTo>
                    <a:lnTo>
                      <a:pt x="376" y="257"/>
                    </a:lnTo>
                    <a:lnTo>
                      <a:pt x="376" y="261"/>
                    </a:lnTo>
                    <a:lnTo>
                      <a:pt x="378" y="266"/>
                    </a:lnTo>
                    <a:lnTo>
                      <a:pt x="380" y="270"/>
                    </a:lnTo>
                    <a:lnTo>
                      <a:pt x="383" y="272"/>
                    </a:lnTo>
                    <a:lnTo>
                      <a:pt x="412" y="289"/>
                    </a:lnTo>
                    <a:lnTo>
                      <a:pt x="370" y="361"/>
                    </a:lnTo>
                    <a:close/>
                    <a:moveTo>
                      <a:pt x="440" y="271"/>
                    </a:moveTo>
                    <a:lnTo>
                      <a:pt x="408" y="252"/>
                    </a:lnTo>
                    <a:lnTo>
                      <a:pt x="409" y="240"/>
                    </a:lnTo>
                    <a:lnTo>
                      <a:pt x="409" y="229"/>
                    </a:lnTo>
                    <a:lnTo>
                      <a:pt x="409" y="217"/>
                    </a:lnTo>
                    <a:lnTo>
                      <a:pt x="408" y="205"/>
                    </a:lnTo>
                    <a:lnTo>
                      <a:pt x="440" y="186"/>
                    </a:lnTo>
                    <a:lnTo>
                      <a:pt x="442" y="185"/>
                    </a:lnTo>
                    <a:lnTo>
                      <a:pt x="444" y="182"/>
                    </a:lnTo>
                    <a:lnTo>
                      <a:pt x="446" y="180"/>
                    </a:lnTo>
                    <a:lnTo>
                      <a:pt x="446" y="178"/>
                    </a:lnTo>
                    <a:lnTo>
                      <a:pt x="448" y="175"/>
                    </a:lnTo>
                    <a:lnTo>
                      <a:pt x="448" y="171"/>
                    </a:lnTo>
                    <a:lnTo>
                      <a:pt x="446" y="168"/>
                    </a:lnTo>
                    <a:lnTo>
                      <a:pt x="445" y="166"/>
                    </a:lnTo>
                    <a:lnTo>
                      <a:pt x="389" y="68"/>
                    </a:lnTo>
                    <a:lnTo>
                      <a:pt x="387" y="65"/>
                    </a:lnTo>
                    <a:lnTo>
                      <a:pt x="384" y="63"/>
                    </a:lnTo>
                    <a:lnTo>
                      <a:pt x="382" y="61"/>
                    </a:lnTo>
                    <a:lnTo>
                      <a:pt x="379" y="60"/>
                    </a:lnTo>
                    <a:lnTo>
                      <a:pt x="377" y="60"/>
                    </a:lnTo>
                    <a:lnTo>
                      <a:pt x="374" y="60"/>
                    </a:lnTo>
                    <a:lnTo>
                      <a:pt x="370" y="61"/>
                    </a:lnTo>
                    <a:lnTo>
                      <a:pt x="368" y="62"/>
                    </a:lnTo>
                    <a:lnTo>
                      <a:pt x="336" y="80"/>
                    </a:lnTo>
                    <a:lnTo>
                      <a:pt x="327" y="74"/>
                    </a:lnTo>
                    <a:lnTo>
                      <a:pt x="317" y="68"/>
                    </a:lnTo>
                    <a:lnTo>
                      <a:pt x="306" y="62"/>
                    </a:lnTo>
                    <a:lnTo>
                      <a:pt x="296" y="58"/>
                    </a:lnTo>
                    <a:lnTo>
                      <a:pt x="296" y="15"/>
                    </a:lnTo>
                    <a:lnTo>
                      <a:pt x="296" y="13"/>
                    </a:lnTo>
                    <a:lnTo>
                      <a:pt x="295" y="10"/>
                    </a:lnTo>
                    <a:lnTo>
                      <a:pt x="293" y="8"/>
                    </a:lnTo>
                    <a:lnTo>
                      <a:pt x="291" y="5"/>
                    </a:lnTo>
                    <a:lnTo>
                      <a:pt x="289" y="3"/>
                    </a:lnTo>
                    <a:lnTo>
                      <a:pt x="287" y="1"/>
                    </a:lnTo>
                    <a:lnTo>
                      <a:pt x="284" y="1"/>
                    </a:lnTo>
                    <a:lnTo>
                      <a:pt x="281" y="0"/>
                    </a:lnTo>
                    <a:lnTo>
                      <a:pt x="167" y="0"/>
                    </a:lnTo>
                    <a:lnTo>
                      <a:pt x="164" y="1"/>
                    </a:lnTo>
                    <a:lnTo>
                      <a:pt x="162" y="1"/>
                    </a:lnTo>
                    <a:lnTo>
                      <a:pt x="159" y="3"/>
                    </a:lnTo>
                    <a:lnTo>
                      <a:pt x="156" y="5"/>
                    </a:lnTo>
                    <a:lnTo>
                      <a:pt x="155" y="8"/>
                    </a:lnTo>
                    <a:lnTo>
                      <a:pt x="153" y="10"/>
                    </a:lnTo>
                    <a:lnTo>
                      <a:pt x="152" y="13"/>
                    </a:lnTo>
                    <a:lnTo>
                      <a:pt x="152" y="15"/>
                    </a:lnTo>
                    <a:lnTo>
                      <a:pt x="152" y="58"/>
                    </a:lnTo>
                    <a:lnTo>
                      <a:pt x="143" y="61"/>
                    </a:lnTo>
                    <a:lnTo>
                      <a:pt x="133" y="66"/>
                    </a:lnTo>
                    <a:lnTo>
                      <a:pt x="122" y="73"/>
                    </a:lnTo>
                    <a:lnTo>
                      <a:pt x="112" y="80"/>
                    </a:lnTo>
                    <a:lnTo>
                      <a:pt x="79" y="62"/>
                    </a:lnTo>
                    <a:lnTo>
                      <a:pt x="76" y="61"/>
                    </a:lnTo>
                    <a:lnTo>
                      <a:pt x="74" y="60"/>
                    </a:lnTo>
                    <a:lnTo>
                      <a:pt x="71" y="60"/>
                    </a:lnTo>
                    <a:lnTo>
                      <a:pt x="68" y="60"/>
                    </a:lnTo>
                    <a:lnTo>
                      <a:pt x="66" y="61"/>
                    </a:lnTo>
                    <a:lnTo>
                      <a:pt x="62" y="63"/>
                    </a:lnTo>
                    <a:lnTo>
                      <a:pt x="60" y="65"/>
                    </a:lnTo>
                    <a:lnTo>
                      <a:pt x="59" y="68"/>
                    </a:lnTo>
                    <a:lnTo>
                      <a:pt x="2" y="166"/>
                    </a:lnTo>
                    <a:lnTo>
                      <a:pt x="0" y="168"/>
                    </a:lnTo>
                    <a:lnTo>
                      <a:pt x="0" y="171"/>
                    </a:lnTo>
                    <a:lnTo>
                      <a:pt x="0" y="175"/>
                    </a:lnTo>
                    <a:lnTo>
                      <a:pt x="0" y="178"/>
                    </a:lnTo>
                    <a:lnTo>
                      <a:pt x="1" y="180"/>
                    </a:lnTo>
                    <a:lnTo>
                      <a:pt x="2" y="182"/>
                    </a:lnTo>
                    <a:lnTo>
                      <a:pt x="5" y="185"/>
                    </a:lnTo>
                    <a:lnTo>
                      <a:pt x="8" y="186"/>
                    </a:lnTo>
                    <a:lnTo>
                      <a:pt x="40" y="205"/>
                    </a:lnTo>
                    <a:lnTo>
                      <a:pt x="39" y="217"/>
                    </a:lnTo>
                    <a:lnTo>
                      <a:pt x="38" y="229"/>
                    </a:lnTo>
                    <a:lnTo>
                      <a:pt x="39" y="240"/>
                    </a:lnTo>
                    <a:lnTo>
                      <a:pt x="40" y="252"/>
                    </a:lnTo>
                    <a:lnTo>
                      <a:pt x="8" y="271"/>
                    </a:lnTo>
                    <a:lnTo>
                      <a:pt x="5" y="272"/>
                    </a:lnTo>
                    <a:lnTo>
                      <a:pt x="2" y="274"/>
                    </a:lnTo>
                    <a:lnTo>
                      <a:pt x="1" y="276"/>
                    </a:lnTo>
                    <a:lnTo>
                      <a:pt x="0" y="278"/>
                    </a:lnTo>
                    <a:lnTo>
                      <a:pt x="0" y="282"/>
                    </a:lnTo>
                    <a:lnTo>
                      <a:pt x="0" y="285"/>
                    </a:lnTo>
                    <a:lnTo>
                      <a:pt x="0" y="287"/>
                    </a:lnTo>
                    <a:lnTo>
                      <a:pt x="1" y="290"/>
                    </a:lnTo>
                    <a:lnTo>
                      <a:pt x="59" y="390"/>
                    </a:lnTo>
                    <a:lnTo>
                      <a:pt x="60" y="392"/>
                    </a:lnTo>
                    <a:lnTo>
                      <a:pt x="62" y="394"/>
                    </a:lnTo>
                    <a:lnTo>
                      <a:pt x="66" y="395"/>
                    </a:lnTo>
                    <a:lnTo>
                      <a:pt x="68" y="396"/>
                    </a:lnTo>
                    <a:lnTo>
                      <a:pt x="71" y="396"/>
                    </a:lnTo>
                    <a:lnTo>
                      <a:pt x="73" y="396"/>
                    </a:lnTo>
                    <a:lnTo>
                      <a:pt x="76" y="395"/>
                    </a:lnTo>
                    <a:lnTo>
                      <a:pt x="79" y="394"/>
                    </a:lnTo>
                    <a:lnTo>
                      <a:pt x="112" y="376"/>
                    </a:lnTo>
                    <a:lnTo>
                      <a:pt x="122" y="383"/>
                    </a:lnTo>
                    <a:lnTo>
                      <a:pt x="133" y="390"/>
                    </a:lnTo>
                    <a:lnTo>
                      <a:pt x="143" y="394"/>
                    </a:lnTo>
                    <a:lnTo>
                      <a:pt x="152" y="398"/>
                    </a:lnTo>
                    <a:lnTo>
                      <a:pt x="152" y="436"/>
                    </a:lnTo>
                    <a:lnTo>
                      <a:pt x="152" y="439"/>
                    </a:lnTo>
                    <a:lnTo>
                      <a:pt x="153" y="442"/>
                    </a:lnTo>
                    <a:lnTo>
                      <a:pt x="155" y="444"/>
                    </a:lnTo>
                    <a:lnTo>
                      <a:pt x="156" y="446"/>
                    </a:lnTo>
                    <a:lnTo>
                      <a:pt x="159" y="449"/>
                    </a:lnTo>
                    <a:lnTo>
                      <a:pt x="162" y="450"/>
                    </a:lnTo>
                    <a:lnTo>
                      <a:pt x="164" y="451"/>
                    </a:lnTo>
                    <a:lnTo>
                      <a:pt x="167" y="451"/>
                    </a:lnTo>
                    <a:lnTo>
                      <a:pt x="281" y="451"/>
                    </a:lnTo>
                    <a:lnTo>
                      <a:pt x="284" y="451"/>
                    </a:lnTo>
                    <a:lnTo>
                      <a:pt x="287" y="450"/>
                    </a:lnTo>
                    <a:lnTo>
                      <a:pt x="289" y="449"/>
                    </a:lnTo>
                    <a:lnTo>
                      <a:pt x="291" y="446"/>
                    </a:lnTo>
                    <a:lnTo>
                      <a:pt x="293" y="444"/>
                    </a:lnTo>
                    <a:lnTo>
                      <a:pt x="295" y="442"/>
                    </a:lnTo>
                    <a:lnTo>
                      <a:pt x="296" y="439"/>
                    </a:lnTo>
                    <a:lnTo>
                      <a:pt x="296" y="436"/>
                    </a:lnTo>
                    <a:lnTo>
                      <a:pt x="296" y="398"/>
                    </a:lnTo>
                    <a:lnTo>
                      <a:pt x="306" y="394"/>
                    </a:lnTo>
                    <a:lnTo>
                      <a:pt x="317" y="389"/>
                    </a:lnTo>
                    <a:lnTo>
                      <a:pt x="327" y="382"/>
                    </a:lnTo>
                    <a:lnTo>
                      <a:pt x="336" y="376"/>
                    </a:lnTo>
                    <a:lnTo>
                      <a:pt x="368" y="394"/>
                    </a:lnTo>
                    <a:lnTo>
                      <a:pt x="370" y="396"/>
                    </a:lnTo>
                    <a:lnTo>
                      <a:pt x="374" y="396"/>
                    </a:lnTo>
                    <a:lnTo>
                      <a:pt x="377" y="396"/>
                    </a:lnTo>
                    <a:lnTo>
                      <a:pt x="380" y="395"/>
                    </a:lnTo>
                    <a:lnTo>
                      <a:pt x="382" y="395"/>
                    </a:lnTo>
                    <a:lnTo>
                      <a:pt x="384" y="394"/>
                    </a:lnTo>
                    <a:lnTo>
                      <a:pt x="387" y="392"/>
                    </a:lnTo>
                    <a:lnTo>
                      <a:pt x="389" y="390"/>
                    </a:lnTo>
                    <a:lnTo>
                      <a:pt x="445" y="290"/>
                    </a:lnTo>
                    <a:lnTo>
                      <a:pt x="446" y="287"/>
                    </a:lnTo>
                    <a:lnTo>
                      <a:pt x="448" y="285"/>
                    </a:lnTo>
                    <a:lnTo>
                      <a:pt x="448" y="282"/>
                    </a:lnTo>
                    <a:lnTo>
                      <a:pt x="448" y="278"/>
                    </a:lnTo>
                    <a:lnTo>
                      <a:pt x="446" y="276"/>
                    </a:lnTo>
                    <a:lnTo>
                      <a:pt x="444" y="274"/>
                    </a:lnTo>
                    <a:lnTo>
                      <a:pt x="442" y="272"/>
                    </a:lnTo>
                    <a:lnTo>
                      <a:pt x="440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87" name="Freeform 292">
                <a:extLst>
                  <a:ext uri="{FF2B5EF4-FFF2-40B4-BE49-F238E27FC236}">
                    <a16:creationId xmlns:a16="http://schemas.microsoft.com/office/drawing/2014/main" id="{9F3614DE-9BCE-EBD2-5771-9C444D2695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26513" y="3836988"/>
                <a:ext cx="57150" cy="57150"/>
              </a:xfrm>
              <a:custGeom>
                <a:avLst/>
                <a:gdLst>
                  <a:gd name="T0" fmla="*/ 77 w 180"/>
                  <a:gd name="T1" fmla="*/ 150 h 181"/>
                  <a:gd name="T2" fmla="*/ 61 w 180"/>
                  <a:gd name="T3" fmla="*/ 144 h 181"/>
                  <a:gd name="T4" fmla="*/ 47 w 180"/>
                  <a:gd name="T5" fmla="*/ 133 h 181"/>
                  <a:gd name="T6" fmla="*/ 36 w 180"/>
                  <a:gd name="T7" fmla="*/ 119 h 181"/>
                  <a:gd name="T8" fmla="*/ 31 w 180"/>
                  <a:gd name="T9" fmla="*/ 103 h 181"/>
                  <a:gd name="T10" fmla="*/ 30 w 180"/>
                  <a:gd name="T11" fmla="*/ 85 h 181"/>
                  <a:gd name="T12" fmla="*/ 34 w 180"/>
                  <a:gd name="T13" fmla="*/ 68 h 181"/>
                  <a:gd name="T14" fmla="*/ 43 w 180"/>
                  <a:gd name="T15" fmla="*/ 53 h 181"/>
                  <a:gd name="T16" fmla="*/ 56 w 180"/>
                  <a:gd name="T17" fmla="*/ 41 h 181"/>
                  <a:gd name="T18" fmla="*/ 72 w 180"/>
                  <a:gd name="T19" fmla="*/ 33 h 181"/>
                  <a:gd name="T20" fmla="*/ 90 w 180"/>
                  <a:gd name="T21" fmla="*/ 30 h 181"/>
                  <a:gd name="T22" fmla="*/ 107 w 180"/>
                  <a:gd name="T23" fmla="*/ 33 h 181"/>
                  <a:gd name="T24" fmla="*/ 123 w 180"/>
                  <a:gd name="T25" fmla="*/ 41 h 181"/>
                  <a:gd name="T26" fmla="*/ 136 w 180"/>
                  <a:gd name="T27" fmla="*/ 53 h 181"/>
                  <a:gd name="T28" fmla="*/ 144 w 180"/>
                  <a:gd name="T29" fmla="*/ 68 h 181"/>
                  <a:gd name="T30" fmla="*/ 150 w 180"/>
                  <a:gd name="T31" fmla="*/ 85 h 181"/>
                  <a:gd name="T32" fmla="*/ 149 w 180"/>
                  <a:gd name="T33" fmla="*/ 103 h 181"/>
                  <a:gd name="T34" fmla="*/ 142 w 180"/>
                  <a:gd name="T35" fmla="*/ 119 h 181"/>
                  <a:gd name="T36" fmla="*/ 132 w 180"/>
                  <a:gd name="T37" fmla="*/ 133 h 181"/>
                  <a:gd name="T38" fmla="*/ 118 w 180"/>
                  <a:gd name="T39" fmla="*/ 144 h 181"/>
                  <a:gd name="T40" fmla="*/ 102 w 180"/>
                  <a:gd name="T41" fmla="*/ 150 h 181"/>
                  <a:gd name="T42" fmla="*/ 90 w 180"/>
                  <a:gd name="T43" fmla="*/ 0 h 181"/>
                  <a:gd name="T44" fmla="*/ 63 w 180"/>
                  <a:gd name="T45" fmla="*/ 4 h 181"/>
                  <a:gd name="T46" fmla="*/ 40 w 180"/>
                  <a:gd name="T47" fmla="*/ 16 h 181"/>
                  <a:gd name="T48" fmla="*/ 20 w 180"/>
                  <a:gd name="T49" fmla="*/ 33 h 181"/>
                  <a:gd name="T50" fmla="*/ 6 w 180"/>
                  <a:gd name="T51" fmla="*/ 56 h 181"/>
                  <a:gd name="T52" fmla="*/ 0 w 180"/>
                  <a:gd name="T53" fmla="*/ 82 h 181"/>
                  <a:gd name="T54" fmla="*/ 1 w 180"/>
                  <a:gd name="T55" fmla="*/ 108 h 181"/>
                  <a:gd name="T56" fmla="*/ 11 w 180"/>
                  <a:gd name="T57" fmla="*/ 134 h 181"/>
                  <a:gd name="T58" fmla="*/ 26 w 180"/>
                  <a:gd name="T59" fmla="*/ 154 h 181"/>
                  <a:gd name="T60" fmla="*/ 47 w 180"/>
                  <a:gd name="T61" fmla="*/ 170 h 181"/>
                  <a:gd name="T62" fmla="*/ 72 w 180"/>
                  <a:gd name="T63" fmla="*/ 179 h 181"/>
                  <a:gd name="T64" fmla="*/ 98 w 180"/>
                  <a:gd name="T65" fmla="*/ 180 h 181"/>
                  <a:gd name="T66" fmla="*/ 124 w 180"/>
                  <a:gd name="T67" fmla="*/ 174 h 181"/>
                  <a:gd name="T68" fmla="*/ 147 w 180"/>
                  <a:gd name="T69" fmla="*/ 160 h 181"/>
                  <a:gd name="T70" fmla="*/ 165 w 180"/>
                  <a:gd name="T71" fmla="*/ 141 h 181"/>
                  <a:gd name="T72" fmla="*/ 176 w 180"/>
                  <a:gd name="T73" fmla="*/ 118 h 181"/>
                  <a:gd name="T74" fmla="*/ 180 w 180"/>
                  <a:gd name="T75" fmla="*/ 91 h 181"/>
                  <a:gd name="T76" fmla="*/ 176 w 180"/>
                  <a:gd name="T77" fmla="*/ 64 h 181"/>
                  <a:gd name="T78" fmla="*/ 165 w 180"/>
                  <a:gd name="T79" fmla="*/ 41 h 181"/>
                  <a:gd name="T80" fmla="*/ 147 w 180"/>
                  <a:gd name="T81" fmla="*/ 22 h 181"/>
                  <a:gd name="T82" fmla="*/ 124 w 180"/>
                  <a:gd name="T83" fmla="*/ 8 h 181"/>
                  <a:gd name="T84" fmla="*/ 98 w 180"/>
                  <a:gd name="T85" fmla="*/ 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0" h="181">
                    <a:moveTo>
                      <a:pt x="90" y="151"/>
                    </a:moveTo>
                    <a:lnTo>
                      <a:pt x="83" y="150"/>
                    </a:lnTo>
                    <a:lnTo>
                      <a:pt x="77" y="150"/>
                    </a:lnTo>
                    <a:lnTo>
                      <a:pt x="72" y="148"/>
                    </a:lnTo>
                    <a:lnTo>
                      <a:pt x="66" y="146"/>
                    </a:lnTo>
                    <a:lnTo>
                      <a:pt x="61" y="144"/>
                    </a:lnTo>
                    <a:lnTo>
                      <a:pt x="56" y="140"/>
                    </a:lnTo>
                    <a:lnTo>
                      <a:pt x="51" y="137"/>
                    </a:lnTo>
                    <a:lnTo>
                      <a:pt x="47" y="133"/>
                    </a:lnTo>
                    <a:lnTo>
                      <a:pt x="43" y="129"/>
                    </a:lnTo>
                    <a:lnTo>
                      <a:pt x="40" y="124"/>
                    </a:lnTo>
                    <a:lnTo>
                      <a:pt x="36" y="119"/>
                    </a:lnTo>
                    <a:lnTo>
                      <a:pt x="34" y="114"/>
                    </a:lnTo>
                    <a:lnTo>
                      <a:pt x="32" y="108"/>
                    </a:lnTo>
                    <a:lnTo>
                      <a:pt x="31" y="103"/>
                    </a:lnTo>
                    <a:lnTo>
                      <a:pt x="30" y="97"/>
                    </a:lnTo>
                    <a:lnTo>
                      <a:pt x="30" y="91"/>
                    </a:lnTo>
                    <a:lnTo>
                      <a:pt x="30" y="85"/>
                    </a:lnTo>
                    <a:lnTo>
                      <a:pt x="31" y="78"/>
                    </a:lnTo>
                    <a:lnTo>
                      <a:pt x="32" y="73"/>
                    </a:lnTo>
                    <a:lnTo>
                      <a:pt x="34" y="68"/>
                    </a:lnTo>
                    <a:lnTo>
                      <a:pt x="36" y="62"/>
                    </a:lnTo>
                    <a:lnTo>
                      <a:pt x="40" y="57"/>
                    </a:lnTo>
                    <a:lnTo>
                      <a:pt x="43" y="53"/>
                    </a:lnTo>
                    <a:lnTo>
                      <a:pt x="47" y="48"/>
                    </a:lnTo>
                    <a:lnTo>
                      <a:pt x="51" y="44"/>
                    </a:lnTo>
                    <a:lnTo>
                      <a:pt x="56" y="41"/>
                    </a:lnTo>
                    <a:lnTo>
                      <a:pt x="61" y="38"/>
                    </a:lnTo>
                    <a:lnTo>
                      <a:pt x="66" y="36"/>
                    </a:lnTo>
                    <a:lnTo>
                      <a:pt x="72" y="33"/>
                    </a:lnTo>
                    <a:lnTo>
                      <a:pt x="77" y="32"/>
                    </a:lnTo>
                    <a:lnTo>
                      <a:pt x="83" y="31"/>
                    </a:lnTo>
                    <a:lnTo>
                      <a:pt x="90" y="30"/>
                    </a:lnTo>
                    <a:lnTo>
                      <a:pt x="95" y="31"/>
                    </a:lnTo>
                    <a:lnTo>
                      <a:pt x="102" y="32"/>
                    </a:lnTo>
                    <a:lnTo>
                      <a:pt x="107" y="33"/>
                    </a:lnTo>
                    <a:lnTo>
                      <a:pt x="113" y="36"/>
                    </a:lnTo>
                    <a:lnTo>
                      <a:pt x="118" y="38"/>
                    </a:lnTo>
                    <a:lnTo>
                      <a:pt x="123" y="41"/>
                    </a:lnTo>
                    <a:lnTo>
                      <a:pt x="127" y="44"/>
                    </a:lnTo>
                    <a:lnTo>
                      <a:pt x="132" y="48"/>
                    </a:lnTo>
                    <a:lnTo>
                      <a:pt x="136" y="53"/>
                    </a:lnTo>
                    <a:lnTo>
                      <a:pt x="139" y="57"/>
                    </a:lnTo>
                    <a:lnTo>
                      <a:pt x="142" y="62"/>
                    </a:lnTo>
                    <a:lnTo>
                      <a:pt x="144" y="68"/>
                    </a:lnTo>
                    <a:lnTo>
                      <a:pt x="147" y="73"/>
                    </a:lnTo>
                    <a:lnTo>
                      <a:pt x="149" y="78"/>
                    </a:lnTo>
                    <a:lnTo>
                      <a:pt x="150" y="85"/>
                    </a:lnTo>
                    <a:lnTo>
                      <a:pt x="150" y="91"/>
                    </a:lnTo>
                    <a:lnTo>
                      <a:pt x="150" y="97"/>
                    </a:lnTo>
                    <a:lnTo>
                      <a:pt x="149" y="103"/>
                    </a:lnTo>
                    <a:lnTo>
                      <a:pt x="147" y="108"/>
                    </a:lnTo>
                    <a:lnTo>
                      <a:pt x="144" y="114"/>
                    </a:lnTo>
                    <a:lnTo>
                      <a:pt x="142" y="119"/>
                    </a:lnTo>
                    <a:lnTo>
                      <a:pt x="139" y="124"/>
                    </a:lnTo>
                    <a:lnTo>
                      <a:pt x="136" y="129"/>
                    </a:lnTo>
                    <a:lnTo>
                      <a:pt x="132" y="133"/>
                    </a:lnTo>
                    <a:lnTo>
                      <a:pt x="127" y="137"/>
                    </a:lnTo>
                    <a:lnTo>
                      <a:pt x="123" y="140"/>
                    </a:lnTo>
                    <a:lnTo>
                      <a:pt x="118" y="144"/>
                    </a:lnTo>
                    <a:lnTo>
                      <a:pt x="113" y="146"/>
                    </a:lnTo>
                    <a:lnTo>
                      <a:pt x="107" y="148"/>
                    </a:lnTo>
                    <a:lnTo>
                      <a:pt x="102" y="150"/>
                    </a:lnTo>
                    <a:lnTo>
                      <a:pt x="95" y="150"/>
                    </a:lnTo>
                    <a:lnTo>
                      <a:pt x="90" y="151"/>
                    </a:lnTo>
                    <a:close/>
                    <a:moveTo>
                      <a:pt x="90" y="0"/>
                    </a:moveTo>
                    <a:lnTo>
                      <a:pt x="80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5" y="8"/>
                    </a:lnTo>
                    <a:lnTo>
                      <a:pt x="47" y="12"/>
                    </a:lnTo>
                    <a:lnTo>
                      <a:pt x="40" y="16"/>
                    </a:lnTo>
                    <a:lnTo>
                      <a:pt x="32" y="22"/>
                    </a:lnTo>
                    <a:lnTo>
                      <a:pt x="26" y="27"/>
                    </a:lnTo>
                    <a:lnTo>
                      <a:pt x="20" y="33"/>
                    </a:lnTo>
                    <a:lnTo>
                      <a:pt x="15" y="41"/>
                    </a:lnTo>
                    <a:lnTo>
                      <a:pt x="11" y="48"/>
                    </a:lnTo>
                    <a:lnTo>
                      <a:pt x="6" y="56"/>
                    </a:lnTo>
                    <a:lnTo>
                      <a:pt x="3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0"/>
                    </a:lnTo>
                    <a:lnTo>
                      <a:pt x="1" y="108"/>
                    </a:lnTo>
                    <a:lnTo>
                      <a:pt x="3" y="118"/>
                    </a:lnTo>
                    <a:lnTo>
                      <a:pt x="6" y="125"/>
                    </a:lnTo>
                    <a:lnTo>
                      <a:pt x="11" y="134"/>
                    </a:lnTo>
                    <a:lnTo>
                      <a:pt x="15" y="141"/>
                    </a:lnTo>
                    <a:lnTo>
                      <a:pt x="20" y="148"/>
                    </a:lnTo>
                    <a:lnTo>
                      <a:pt x="26" y="154"/>
                    </a:lnTo>
                    <a:lnTo>
                      <a:pt x="32" y="161"/>
                    </a:lnTo>
                    <a:lnTo>
                      <a:pt x="40" y="165"/>
                    </a:lnTo>
                    <a:lnTo>
                      <a:pt x="47" y="170"/>
                    </a:lnTo>
                    <a:lnTo>
                      <a:pt x="55" y="174"/>
                    </a:lnTo>
                    <a:lnTo>
                      <a:pt x="63" y="177"/>
                    </a:lnTo>
                    <a:lnTo>
                      <a:pt x="72" y="179"/>
                    </a:lnTo>
                    <a:lnTo>
                      <a:pt x="80" y="180"/>
                    </a:lnTo>
                    <a:lnTo>
                      <a:pt x="90" y="181"/>
                    </a:lnTo>
                    <a:lnTo>
                      <a:pt x="98" y="180"/>
                    </a:lnTo>
                    <a:lnTo>
                      <a:pt x="108" y="179"/>
                    </a:lnTo>
                    <a:lnTo>
                      <a:pt x="117" y="177"/>
                    </a:lnTo>
                    <a:lnTo>
                      <a:pt x="124" y="174"/>
                    </a:lnTo>
                    <a:lnTo>
                      <a:pt x="133" y="170"/>
                    </a:lnTo>
                    <a:lnTo>
                      <a:pt x="140" y="165"/>
                    </a:lnTo>
                    <a:lnTo>
                      <a:pt x="147" y="160"/>
                    </a:lnTo>
                    <a:lnTo>
                      <a:pt x="153" y="154"/>
                    </a:lnTo>
                    <a:lnTo>
                      <a:pt x="159" y="148"/>
                    </a:lnTo>
                    <a:lnTo>
                      <a:pt x="165" y="141"/>
                    </a:lnTo>
                    <a:lnTo>
                      <a:pt x="169" y="134"/>
                    </a:lnTo>
                    <a:lnTo>
                      <a:pt x="172" y="125"/>
                    </a:lnTo>
                    <a:lnTo>
                      <a:pt x="176" y="118"/>
                    </a:lnTo>
                    <a:lnTo>
                      <a:pt x="178" y="109"/>
                    </a:lnTo>
                    <a:lnTo>
                      <a:pt x="180" y="100"/>
                    </a:lnTo>
                    <a:lnTo>
                      <a:pt x="180" y="91"/>
                    </a:lnTo>
                    <a:lnTo>
                      <a:pt x="180" y="82"/>
                    </a:lnTo>
                    <a:lnTo>
                      <a:pt x="178" y="73"/>
                    </a:lnTo>
                    <a:lnTo>
                      <a:pt x="176" y="64"/>
                    </a:lnTo>
                    <a:lnTo>
                      <a:pt x="172" y="56"/>
                    </a:lnTo>
                    <a:lnTo>
                      <a:pt x="169" y="48"/>
                    </a:lnTo>
                    <a:lnTo>
                      <a:pt x="165" y="41"/>
                    </a:lnTo>
                    <a:lnTo>
                      <a:pt x="159" y="33"/>
                    </a:lnTo>
                    <a:lnTo>
                      <a:pt x="153" y="27"/>
                    </a:lnTo>
                    <a:lnTo>
                      <a:pt x="147" y="22"/>
                    </a:lnTo>
                    <a:lnTo>
                      <a:pt x="140" y="16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7" y="4"/>
                    </a:lnTo>
                    <a:lnTo>
                      <a:pt x="108" y="2"/>
                    </a:lnTo>
                    <a:lnTo>
                      <a:pt x="98" y="1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8" name="Image 37">
            <a:extLst>
              <a:ext uri="{FF2B5EF4-FFF2-40B4-BE49-F238E27FC236}">
                <a16:creationId xmlns:a16="http://schemas.microsoft.com/office/drawing/2014/main" id="{466C66C3-0324-791C-0F9A-C4C872A13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774" y="4126790"/>
            <a:ext cx="1491616" cy="495647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1F4843F1-4A0B-2AAB-A497-4458EB31FA73}"/>
              </a:ext>
            </a:extLst>
          </p:cNvPr>
          <p:cNvGrpSpPr/>
          <p:nvPr/>
        </p:nvGrpSpPr>
        <p:grpSpPr>
          <a:xfrm>
            <a:off x="4769781" y="2908719"/>
            <a:ext cx="2997915" cy="1825381"/>
            <a:chOff x="4891003" y="2279951"/>
            <a:chExt cx="2997915" cy="1825381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AB7A179D-9E87-4F4D-0E28-50F6E1624FDA}"/>
                </a:ext>
              </a:extLst>
            </p:cNvPr>
            <p:cNvGrpSpPr/>
            <p:nvPr/>
          </p:nvGrpSpPr>
          <p:grpSpPr>
            <a:xfrm>
              <a:off x="4891003" y="2279951"/>
              <a:ext cx="2997915" cy="1825381"/>
              <a:chOff x="4891003" y="2279951"/>
              <a:chExt cx="2997915" cy="1825381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517D46C-B51E-D812-EFE0-6DC2F2A179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1003" y="4105332"/>
                <a:ext cx="2997915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C455D5B1-44CF-E6F4-7E70-5F4793B389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1003" y="2279951"/>
                <a:ext cx="2997915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BD91238A-8C20-FC41-C7A0-18289F3B1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0629" y="2398824"/>
              <a:ext cx="2152544" cy="989507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1794729C-8640-EBA4-B0A3-A2C8D5581D4A}"/>
              </a:ext>
            </a:extLst>
          </p:cNvPr>
          <p:cNvSpPr txBox="1">
            <a:spLocks/>
          </p:cNvSpPr>
          <p:nvPr/>
        </p:nvSpPr>
        <p:spPr>
          <a:xfrm>
            <a:off x="1173073" y="1069747"/>
            <a:ext cx="9839734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>
                <a:solidFill>
                  <a:schemeClr val="bg1"/>
                </a:solidFill>
                <a:latin typeface="Segoe UI Light"/>
                <a:cs typeface="Segoe UI Light"/>
              </a:rPr>
              <a:t>Création d’un composant de type Multi-matériaux</a:t>
            </a:r>
            <a:endParaRPr lang="fr-FR" sz="36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01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335EE7A-C937-4BDE-9F5D-60F8B4430FED}"/>
              </a:ext>
            </a:extLst>
          </p:cNvPr>
          <p:cNvSpPr/>
          <p:nvPr/>
        </p:nvSpPr>
        <p:spPr>
          <a:xfrm>
            <a:off x="0" y="-5286"/>
            <a:ext cx="12192000" cy="1647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Ajout d’un matériau dans un composant multi-matériau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E98627-143D-4A53-93B6-324D2722AFF3}"/>
              </a:ext>
            </a:extLst>
          </p:cNvPr>
          <p:cNvGrpSpPr/>
          <p:nvPr/>
        </p:nvGrpSpPr>
        <p:grpSpPr>
          <a:xfrm>
            <a:off x="3224211" y="131468"/>
            <a:ext cx="5743575" cy="1397274"/>
            <a:chOff x="623456" y="2573185"/>
            <a:chExt cx="3714864" cy="19812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AB29F8-C68A-4592-ADDD-3943FEF53975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E156F56-A637-446F-B8E0-E30EDBFED301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Imag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" y="557014"/>
            <a:ext cx="1491616" cy="495647"/>
          </a:xfrm>
          <a:prstGeom prst="rect">
            <a:avLst/>
          </a:prstGeom>
        </p:spPr>
      </p:pic>
      <p:sp>
        <p:nvSpPr>
          <p:cNvPr id="6" name="Flèche : bas 5">
            <a:extLst>
              <a:ext uri="{FF2B5EF4-FFF2-40B4-BE49-F238E27FC236}">
                <a16:creationId xmlns:a16="http://schemas.microsoft.com/office/drawing/2014/main" id="{30D87AEB-E52C-D466-7743-FE950C4918FA}"/>
              </a:ext>
            </a:extLst>
          </p:cNvPr>
          <p:cNvSpPr/>
          <p:nvPr/>
        </p:nvSpPr>
        <p:spPr>
          <a:xfrm rot="6894011">
            <a:off x="3845924" y="3493993"/>
            <a:ext cx="288286" cy="537208"/>
          </a:xfrm>
          <a:prstGeom prst="downArrow">
            <a:avLst>
              <a:gd name="adj1" fmla="val 34612"/>
              <a:gd name="adj2" fmla="val 772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C5C1739-3217-E0E7-C36A-D64AD9ED92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461" y="481070"/>
            <a:ext cx="1491615" cy="685683"/>
          </a:xfrm>
          <a:prstGeom prst="rect">
            <a:avLst/>
          </a:prstGeom>
        </p:spPr>
      </p:pic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C38737F4-16F3-F10D-8739-A86F329C86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809" y="1781061"/>
            <a:ext cx="7386309" cy="50769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58E74E-B3AA-47F6-F4EA-19FD63BAEB53}"/>
              </a:ext>
            </a:extLst>
          </p:cNvPr>
          <p:cNvSpPr/>
          <p:nvPr/>
        </p:nvSpPr>
        <p:spPr>
          <a:xfrm>
            <a:off x="2084023" y="5581879"/>
            <a:ext cx="1799421" cy="238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B3B58-C4A3-9509-1094-BDDA5D147AB0}"/>
              </a:ext>
            </a:extLst>
          </p:cNvPr>
          <p:cNvSpPr/>
          <p:nvPr/>
        </p:nvSpPr>
        <p:spPr>
          <a:xfrm>
            <a:off x="2497156" y="4728072"/>
            <a:ext cx="1799421" cy="238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ED4961E-C3C3-939D-F594-E021548D740E}"/>
              </a:ext>
            </a:extLst>
          </p:cNvPr>
          <p:cNvSpPr/>
          <p:nvPr/>
        </p:nvSpPr>
        <p:spPr>
          <a:xfrm>
            <a:off x="1826963" y="3819180"/>
            <a:ext cx="1349566" cy="302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AD329A-AF8C-2D4E-00C8-AEAEB93B3B30}"/>
              </a:ext>
            </a:extLst>
          </p:cNvPr>
          <p:cNvSpPr/>
          <p:nvPr/>
        </p:nvSpPr>
        <p:spPr>
          <a:xfrm>
            <a:off x="2874031" y="3953138"/>
            <a:ext cx="5018685" cy="4247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Au clic sur le bouton « </a:t>
            </a:r>
            <a:r>
              <a:rPr lang="fr-FR" sz="1100" b="1" dirty="0">
                <a:solidFill>
                  <a:schemeClr val="tx1"/>
                </a:solidFill>
              </a:rPr>
              <a:t>+ Matériau </a:t>
            </a:r>
            <a:r>
              <a:rPr lang="fr-FR" sz="1100" dirty="0">
                <a:solidFill>
                  <a:schemeClr val="tx1"/>
                </a:solidFill>
              </a:rPr>
              <a:t>», une fenêtre de création de matériau va s’ouvrir</a:t>
            </a:r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36C81976-6702-46EE-12A8-5DEB35ED9071}"/>
              </a:ext>
            </a:extLst>
          </p:cNvPr>
          <p:cNvSpPr/>
          <p:nvPr/>
        </p:nvSpPr>
        <p:spPr>
          <a:xfrm rot="6360000">
            <a:off x="2317105" y="3878818"/>
            <a:ext cx="215191" cy="490693"/>
          </a:xfrm>
          <a:prstGeom prst="downArrow">
            <a:avLst>
              <a:gd name="adj1" fmla="val 34612"/>
              <a:gd name="adj2" fmla="val 10761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937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86BA991-C1B4-4C72-B056-C9E4467F2902}"/>
              </a:ext>
            </a:extLst>
          </p:cNvPr>
          <p:cNvGrpSpPr/>
          <p:nvPr/>
        </p:nvGrpSpPr>
        <p:grpSpPr>
          <a:xfrm>
            <a:off x="0" y="0"/>
            <a:ext cx="3427411" cy="6857998"/>
            <a:chOff x="0" y="0"/>
            <a:chExt cx="5442857" cy="6857998"/>
          </a:xfrm>
          <a:solidFill>
            <a:schemeClr val="accent1">
              <a:lumMod val="50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35EE7A-C937-4BDE-9F5D-60F8B4430FED}"/>
                </a:ext>
              </a:extLst>
            </p:cNvPr>
            <p:cNvSpPr/>
            <p:nvPr/>
          </p:nvSpPr>
          <p:spPr>
            <a:xfrm>
              <a:off x="0" y="0"/>
              <a:ext cx="5442857" cy="6857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FD65CC8-ECD8-46E7-AD15-381A5D3D412E}"/>
                </a:ext>
              </a:extLst>
            </p:cNvPr>
            <p:cNvGrpSpPr/>
            <p:nvPr/>
          </p:nvGrpSpPr>
          <p:grpSpPr>
            <a:xfrm>
              <a:off x="742613" y="2743256"/>
              <a:ext cx="1186355" cy="1186355"/>
              <a:chOff x="8883650" y="3792538"/>
              <a:chExt cx="142875" cy="142875"/>
            </a:xfrm>
            <a:grpFill/>
          </p:grpSpPr>
          <p:sp>
            <p:nvSpPr>
              <p:cNvPr id="86" name="Freeform 291">
                <a:extLst>
                  <a:ext uri="{FF2B5EF4-FFF2-40B4-BE49-F238E27FC236}">
                    <a16:creationId xmlns:a16="http://schemas.microsoft.com/office/drawing/2014/main" id="{68CFEA7B-46AD-4D2F-97C1-5A30136CC5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83650" y="3792538"/>
                <a:ext cx="142875" cy="142875"/>
              </a:xfrm>
              <a:custGeom>
                <a:avLst/>
                <a:gdLst>
                  <a:gd name="T0" fmla="*/ 333 w 448"/>
                  <a:gd name="T1" fmla="*/ 343 h 451"/>
                  <a:gd name="T2" fmla="*/ 302 w 448"/>
                  <a:gd name="T3" fmla="*/ 362 h 451"/>
                  <a:gd name="T4" fmla="*/ 269 w 448"/>
                  <a:gd name="T5" fmla="*/ 380 h 451"/>
                  <a:gd name="T6" fmla="*/ 182 w 448"/>
                  <a:gd name="T7" fmla="*/ 421 h 451"/>
                  <a:gd name="T8" fmla="*/ 177 w 448"/>
                  <a:gd name="T9" fmla="*/ 377 h 451"/>
                  <a:gd name="T10" fmla="*/ 134 w 448"/>
                  <a:gd name="T11" fmla="*/ 354 h 451"/>
                  <a:gd name="T12" fmla="*/ 110 w 448"/>
                  <a:gd name="T13" fmla="*/ 343 h 451"/>
                  <a:gd name="T14" fmla="*/ 63 w 448"/>
                  <a:gd name="T15" fmla="*/ 272 h 451"/>
                  <a:gd name="T16" fmla="*/ 71 w 448"/>
                  <a:gd name="T17" fmla="*/ 257 h 451"/>
                  <a:gd name="T18" fmla="*/ 71 w 448"/>
                  <a:gd name="T19" fmla="*/ 200 h 451"/>
                  <a:gd name="T20" fmla="*/ 63 w 448"/>
                  <a:gd name="T21" fmla="*/ 183 h 451"/>
                  <a:gd name="T22" fmla="*/ 110 w 448"/>
                  <a:gd name="T23" fmla="*/ 114 h 451"/>
                  <a:gd name="T24" fmla="*/ 134 w 448"/>
                  <a:gd name="T25" fmla="*/ 102 h 451"/>
                  <a:gd name="T26" fmla="*/ 177 w 448"/>
                  <a:gd name="T27" fmla="*/ 79 h 451"/>
                  <a:gd name="T28" fmla="*/ 182 w 448"/>
                  <a:gd name="T29" fmla="*/ 30 h 451"/>
                  <a:gd name="T30" fmla="*/ 269 w 448"/>
                  <a:gd name="T31" fmla="*/ 76 h 451"/>
                  <a:gd name="T32" fmla="*/ 302 w 448"/>
                  <a:gd name="T33" fmla="*/ 94 h 451"/>
                  <a:gd name="T34" fmla="*/ 333 w 448"/>
                  <a:gd name="T35" fmla="*/ 114 h 451"/>
                  <a:gd name="T36" fmla="*/ 412 w 448"/>
                  <a:gd name="T37" fmla="*/ 167 h 451"/>
                  <a:gd name="T38" fmla="*/ 376 w 448"/>
                  <a:gd name="T39" fmla="*/ 196 h 451"/>
                  <a:gd name="T40" fmla="*/ 378 w 448"/>
                  <a:gd name="T41" fmla="*/ 242 h 451"/>
                  <a:gd name="T42" fmla="*/ 380 w 448"/>
                  <a:gd name="T43" fmla="*/ 270 h 451"/>
                  <a:gd name="T44" fmla="*/ 440 w 448"/>
                  <a:gd name="T45" fmla="*/ 271 h 451"/>
                  <a:gd name="T46" fmla="*/ 409 w 448"/>
                  <a:gd name="T47" fmla="*/ 217 h 451"/>
                  <a:gd name="T48" fmla="*/ 444 w 448"/>
                  <a:gd name="T49" fmla="*/ 182 h 451"/>
                  <a:gd name="T50" fmla="*/ 448 w 448"/>
                  <a:gd name="T51" fmla="*/ 171 h 451"/>
                  <a:gd name="T52" fmla="*/ 387 w 448"/>
                  <a:gd name="T53" fmla="*/ 65 h 451"/>
                  <a:gd name="T54" fmla="*/ 377 w 448"/>
                  <a:gd name="T55" fmla="*/ 60 h 451"/>
                  <a:gd name="T56" fmla="*/ 336 w 448"/>
                  <a:gd name="T57" fmla="*/ 80 h 451"/>
                  <a:gd name="T58" fmla="*/ 296 w 448"/>
                  <a:gd name="T59" fmla="*/ 58 h 451"/>
                  <a:gd name="T60" fmla="*/ 293 w 448"/>
                  <a:gd name="T61" fmla="*/ 8 h 451"/>
                  <a:gd name="T62" fmla="*/ 284 w 448"/>
                  <a:gd name="T63" fmla="*/ 1 h 451"/>
                  <a:gd name="T64" fmla="*/ 162 w 448"/>
                  <a:gd name="T65" fmla="*/ 1 h 451"/>
                  <a:gd name="T66" fmla="*/ 153 w 448"/>
                  <a:gd name="T67" fmla="*/ 10 h 451"/>
                  <a:gd name="T68" fmla="*/ 143 w 448"/>
                  <a:gd name="T69" fmla="*/ 61 h 451"/>
                  <a:gd name="T70" fmla="*/ 79 w 448"/>
                  <a:gd name="T71" fmla="*/ 62 h 451"/>
                  <a:gd name="T72" fmla="*/ 68 w 448"/>
                  <a:gd name="T73" fmla="*/ 60 h 451"/>
                  <a:gd name="T74" fmla="*/ 59 w 448"/>
                  <a:gd name="T75" fmla="*/ 68 h 451"/>
                  <a:gd name="T76" fmla="*/ 0 w 448"/>
                  <a:gd name="T77" fmla="*/ 175 h 451"/>
                  <a:gd name="T78" fmla="*/ 5 w 448"/>
                  <a:gd name="T79" fmla="*/ 185 h 451"/>
                  <a:gd name="T80" fmla="*/ 38 w 448"/>
                  <a:gd name="T81" fmla="*/ 229 h 451"/>
                  <a:gd name="T82" fmla="*/ 5 w 448"/>
                  <a:gd name="T83" fmla="*/ 272 h 451"/>
                  <a:gd name="T84" fmla="*/ 0 w 448"/>
                  <a:gd name="T85" fmla="*/ 282 h 451"/>
                  <a:gd name="T86" fmla="*/ 59 w 448"/>
                  <a:gd name="T87" fmla="*/ 390 h 451"/>
                  <a:gd name="T88" fmla="*/ 68 w 448"/>
                  <a:gd name="T89" fmla="*/ 396 h 451"/>
                  <a:gd name="T90" fmla="*/ 79 w 448"/>
                  <a:gd name="T91" fmla="*/ 394 h 451"/>
                  <a:gd name="T92" fmla="*/ 143 w 448"/>
                  <a:gd name="T93" fmla="*/ 394 h 451"/>
                  <a:gd name="T94" fmla="*/ 153 w 448"/>
                  <a:gd name="T95" fmla="*/ 442 h 451"/>
                  <a:gd name="T96" fmla="*/ 162 w 448"/>
                  <a:gd name="T97" fmla="*/ 450 h 451"/>
                  <a:gd name="T98" fmla="*/ 284 w 448"/>
                  <a:gd name="T99" fmla="*/ 451 h 451"/>
                  <a:gd name="T100" fmla="*/ 293 w 448"/>
                  <a:gd name="T101" fmla="*/ 444 h 451"/>
                  <a:gd name="T102" fmla="*/ 296 w 448"/>
                  <a:gd name="T103" fmla="*/ 398 h 451"/>
                  <a:gd name="T104" fmla="*/ 336 w 448"/>
                  <a:gd name="T105" fmla="*/ 376 h 451"/>
                  <a:gd name="T106" fmla="*/ 377 w 448"/>
                  <a:gd name="T107" fmla="*/ 396 h 451"/>
                  <a:gd name="T108" fmla="*/ 387 w 448"/>
                  <a:gd name="T109" fmla="*/ 392 h 451"/>
                  <a:gd name="T110" fmla="*/ 448 w 448"/>
                  <a:gd name="T111" fmla="*/ 285 h 451"/>
                  <a:gd name="T112" fmla="*/ 444 w 448"/>
                  <a:gd name="T113" fmla="*/ 274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8" h="451">
                    <a:moveTo>
                      <a:pt x="370" y="361"/>
                    </a:moveTo>
                    <a:lnTo>
                      <a:pt x="342" y="345"/>
                    </a:lnTo>
                    <a:lnTo>
                      <a:pt x="337" y="343"/>
                    </a:lnTo>
                    <a:lnTo>
                      <a:pt x="333" y="343"/>
                    </a:lnTo>
                    <a:lnTo>
                      <a:pt x="329" y="344"/>
                    </a:lnTo>
                    <a:lnTo>
                      <a:pt x="324" y="346"/>
                    </a:lnTo>
                    <a:lnTo>
                      <a:pt x="314" y="354"/>
                    </a:lnTo>
                    <a:lnTo>
                      <a:pt x="302" y="362"/>
                    </a:lnTo>
                    <a:lnTo>
                      <a:pt x="289" y="369"/>
                    </a:lnTo>
                    <a:lnTo>
                      <a:pt x="275" y="375"/>
                    </a:lnTo>
                    <a:lnTo>
                      <a:pt x="272" y="377"/>
                    </a:lnTo>
                    <a:lnTo>
                      <a:pt x="269" y="380"/>
                    </a:lnTo>
                    <a:lnTo>
                      <a:pt x="267" y="384"/>
                    </a:lnTo>
                    <a:lnTo>
                      <a:pt x="266" y="390"/>
                    </a:lnTo>
                    <a:lnTo>
                      <a:pt x="266" y="421"/>
                    </a:lnTo>
                    <a:lnTo>
                      <a:pt x="182" y="421"/>
                    </a:lnTo>
                    <a:lnTo>
                      <a:pt x="182" y="390"/>
                    </a:lnTo>
                    <a:lnTo>
                      <a:pt x="182" y="384"/>
                    </a:lnTo>
                    <a:lnTo>
                      <a:pt x="180" y="380"/>
                    </a:lnTo>
                    <a:lnTo>
                      <a:pt x="177" y="377"/>
                    </a:lnTo>
                    <a:lnTo>
                      <a:pt x="173" y="375"/>
                    </a:lnTo>
                    <a:lnTo>
                      <a:pt x="159" y="369"/>
                    </a:lnTo>
                    <a:lnTo>
                      <a:pt x="146" y="362"/>
                    </a:lnTo>
                    <a:lnTo>
                      <a:pt x="134" y="354"/>
                    </a:lnTo>
                    <a:lnTo>
                      <a:pt x="123" y="346"/>
                    </a:lnTo>
                    <a:lnTo>
                      <a:pt x="119" y="344"/>
                    </a:lnTo>
                    <a:lnTo>
                      <a:pt x="115" y="343"/>
                    </a:lnTo>
                    <a:lnTo>
                      <a:pt x="110" y="343"/>
                    </a:lnTo>
                    <a:lnTo>
                      <a:pt x="106" y="345"/>
                    </a:lnTo>
                    <a:lnTo>
                      <a:pt x="77" y="361"/>
                    </a:lnTo>
                    <a:lnTo>
                      <a:pt x="36" y="289"/>
                    </a:lnTo>
                    <a:lnTo>
                      <a:pt x="63" y="272"/>
                    </a:lnTo>
                    <a:lnTo>
                      <a:pt x="68" y="270"/>
                    </a:lnTo>
                    <a:lnTo>
                      <a:pt x="70" y="266"/>
                    </a:lnTo>
                    <a:lnTo>
                      <a:pt x="71" y="261"/>
                    </a:lnTo>
                    <a:lnTo>
                      <a:pt x="71" y="257"/>
                    </a:lnTo>
                    <a:lnTo>
                      <a:pt x="69" y="242"/>
                    </a:lnTo>
                    <a:lnTo>
                      <a:pt x="69" y="229"/>
                    </a:lnTo>
                    <a:lnTo>
                      <a:pt x="69" y="214"/>
                    </a:lnTo>
                    <a:lnTo>
                      <a:pt x="71" y="200"/>
                    </a:lnTo>
                    <a:lnTo>
                      <a:pt x="71" y="196"/>
                    </a:lnTo>
                    <a:lnTo>
                      <a:pt x="70" y="191"/>
                    </a:lnTo>
                    <a:lnTo>
                      <a:pt x="68" y="186"/>
                    </a:lnTo>
                    <a:lnTo>
                      <a:pt x="63" y="183"/>
                    </a:lnTo>
                    <a:lnTo>
                      <a:pt x="36" y="167"/>
                    </a:lnTo>
                    <a:lnTo>
                      <a:pt x="77" y="95"/>
                    </a:lnTo>
                    <a:lnTo>
                      <a:pt x="106" y="111"/>
                    </a:lnTo>
                    <a:lnTo>
                      <a:pt x="110" y="114"/>
                    </a:lnTo>
                    <a:lnTo>
                      <a:pt x="115" y="114"/>
                    </a:lnTo>
                    <a:lnTo>
                      <a:pt x="119" y="113"/>
                    </a:lnTo>
                    <a:lnTo>
                      <a:pt x="123" y="110"/>
                    </a:lnTo>
                    <a:lnTo>
                      <a:pt x="134" y="102"/>
                    </a:lnTo>
                    <a:lnTo>
                      <a:pt x="146" y="94"/>
                    </a:lnTo>
                    <a:lnTo>
                      <a:pt x="159" y="88"/>
                    </a:lnTo>
                    <a:lnTo>
                      <a:pt x="173" y="81"/>
                    </a:lnTo>
                    <a:lnTo>
                      <a:pt x="177" y="79"/>
                    </a:lnTo>
                    <a:lnTo>
                      <a:pt x="180" y="76"/>
                    </a:lnTo>
                    <a:lnTo>
                      <a:pt x="182" y="73"/>
                    </a:lnTo>
                    <a:lnTo>
                      <a:pt x="182" y="68"/>
                    </a:lnTo>
                    <a:lnTo>
                      <a:pt x="182" y="30"/>
                    </a:lnTo>
                    <a:lnTo>
                      <a:pt x="266" y="30"/>
                    </a:lnTo>
                    <a:lnTo>
                      <a:pt x="266" y="68"/>
                    </a:lnTo>
                    <a:lnTo>
                      <a:pt x="267" y="73"/>
                    </a:lnTo>
                    <a:lnTo>
                      <a:pt x="269" y="76"/>
                    </a:lnTo>
                    <a:lnTo>
                      <a:pt x="272" y="79"/>
                    </a:lnTo>
                    <a:lnTo>
                      <a:pt x="275" y="81"/>
                    </a:lnTo>
                    <a:lnTo>
                      <a:pt x="289" y="88"/>
                    </a:lnTo>
                    <a:lnTo>
                      <a:pt x="302" y="94"/>
                    </a:lnTo>
                    <a:lnTo>
                      <a:pt x="314" y="102"/>
                    </a:lnTo>
                    <a:lnTo>
                      <a:pt x="324" y="110"/>
                    </a:lnTo>
                    <a:lnTo>
                      <a:pt x="329" y="113"/>
                    </a:lnTo>
                    <a:lnTo>
                      <a:pt x="333" y="114"/>
                    </a:lnTo>
                    <a:lnTo>
                      <a:pt x="337" y="114"/>
                    </a:lnTo>
                    <a:lnTo>
                      <a:pt x="342" y="111"/>
                    </a:lnTo>
                    <a:lnTo>
                      <a:pt x="370" y="95"/>
                    </a:lnTo>
                    <a:lnTo>
                      <a:pt x="412" y="167"/>
                    </a:lnTo>
                    <a:lnTo>
                      <a:pt x="383" y="183"/>
                    </a:lnTo>
                    <a:lnTo>
                      <a:pt x="380" y="186"/>
                    </a:lnTo>
                    <a:lnTo>
                      <a:pt x="378" y="191"/>
                    </a:lnTo>
                    <a:lnTo>
                      <a:pt x="376" y="196"/>
                    </a:lnTo>
                    <a:lnTo>
                      <a:pt x="376" y="200"/>
                    </a:lnTo>
                    <a:lnTo>
                      <a:pt x="378" y="214"/>
                    </a:lnTo>
                    <a:lnTo>
                      <a:pt x="379" y="229"/>
                    </a:lnTo>
                    <a:lnTo>
                      <a:pt x="378" y="242"/>
                    </a:lnTo>
                    <a:lnTo>
                      <a:pt x="376" y="257"/>
                    </a:lnTo>
                    <a:lnTo>
                      <a:pt x="376" y="261"/>
                    </a:lnTo>
                    <a:lnTo>
                      <a:pt x="378" y="266"/>
                    </a:lnTo>
                    <a:lnTo>
                      <a:pt x="380" y="270"/>
                    </a:lnTo>
                    <a:lnTo>
                      <a:pt x="383" y="272"/>
                    </a:lnTo>
                    <a:lnTo>
                      <a:pt x="412" y="289"/>
                    </a:lnTo>
                    <a:lnTo>
                      <a:pt x="370" y="361"/>
                    </a:lnTo>
                    <a:close/>
                    <a:moveTo>
                      <a:pt x="440" y="271"/>
                    </a:moveTo>
                    <a:lnTo>
                      <a:pt x="408" y="252"/>
                    </a:lnTo>
                    <a:lnTo>
                      <a:pt x="409" y="240"/>
                    </a:lnTo>
                    <a:lnTo>
                      <a:pt x="409" y="229"/>
                    </a:lnTo>
                    <a:lnTo>
                      <a:pt x="409" y="217"/>
                    </a:lnTo>
                    <a:lnTo>
                      <a:pt x="408" y="205"/>
                    </a:lnTo>
                    <a:lnTo>
                      <a:pt x="440" y="186"/>
                    </a:lnTo>
                    <a:lnTo>
                      <a:pt x="442" y="185"/>
                    </a:lnTo>
                    <a:lnTo>
                      <a:pt x="444" y="182"/>
                    </a:lnTo>
                    <a:lnTo>
                      <a:pt x="446" y="180"/>
                    </a:lnTo>
                    <a:lnTo>
                      <a:pt x="446" y="178"/>
                    </a:lnTo>
                    <a:lnTo>
                      <a:pt x="448" y="175"/>
                    </a:lnTo>
                    <a:lnTo>
                      <a:pt x="448" y="171"/>
                    </a:lnTo>
                    <a:lnTo>
                      <a:pt x="446" y="168"/>
                    </a:lnTo>
                    <a:lnTo>
                      <a:pt x="445" y="166"/>
                    </a:lnTo>
                    <a:lnTo>
                      <a:pt x="389" y="68"/>
                    </a:lnTo>
                    <a:lnTo>
                      <a:pt x="387" y="65"/>
                    </a:lnTo>
                    <a:lnTo>
                      <a:pt x="384" y="63"/>
                    </a:lnTo>
                    <a:lnTo>
                      <a:pt x="382" y="61"/>
                    </a:lnTo>
                    <a:lnTo>
                      <a:pt x="379" y="60"/>
                    </a:lnTo>
                    <a:lnTo>
                      <a:pt x="377" y="60"/>
                    </a:lnTo>
                    <a:lnTo>
                      <a:pt x="374" y="60"/>
                    </a:lnTo>
                    <a:lnTo>
                      <a:pt x="370" y="61"/>
                    </a:lnTo>
                    <a:lnTo>
                      <a:pt x="368" y="62"/>
                    </a:lnTo>
                    <a:lnTo>
                      <a:pt x="336" y="80"/>
                    </a:lnTo>
                    <a:lnTo>
                      <a:pt x="327" y="74"/>
                    </a:lnTo>
                    <a:lnTo>
                      <a:pt x="317" y="68"/>
                    </a:lnTo>
                    <a:lnTo>
                      <a:pt x="306" y="62"/>
                    </a:lnTo>
                    <a:lnTo>
                      <a:pt x="296" y="58"/>
                    </a:lnTo>
                    <a:lnTo>
                      <a:pt x="296" y="15"/>
                    </a:lnTo>
                    <a:lnTo>
                      <a:pt x="296" y="13"/>
                    </a:lnTo>
                    <a:lnTo>
                      <a:pt x="295" y="10"/>
                    </a:lnTo>
                    <a:lnTo>
                      <a:pt x="293" y="8"/>
                    </a:lnTo>
                    <a:lnTo>
                      <a:pt x="291" y="5"/>
                    </a:lnTo>
                    <a:lnTo>
                      <a:pt x="289" y="3"/>
                    </a:lnTo>
                    <a:lnTo>
                      <a:pt x="287" y="1"/>
                    </a:lnTo>
                    <a:lnTo>
                      <a:pt x="284" y="1"/>
                    </a:lnTo>
                    <a:lnTo>
                      <a:pt x="281" y="0"/>
                    </a:lnTo>
                    <a:lnTo>
                      <a:pt x="167" y="0"/>
                    </a:lnTo>
                    <a:lnTo>
                      <a:pt x="164" y="1"/>
                    </a:lnTo>
                    <a:lnTo>
                      <a:pt x="162" y="1"/>
                    </a:lnTo>
                    <a:lnTo>
                      <a:pt x="159" y="3"/>
                    </a:lnTo>
                    <a:lnTo>
                      <a:pt x="156" y="5"/>
                    </a:lnTo>
                    <a:lnTo>
                      <a:pt x="155" y="8"/>
                    </a:lnTo>
                    <a:lnTo>
                      <a:pt x="153" y="10"/>
                    </a:lnTo>
                    <a:lnTo>
                      <a:pt x="152" y="13"/>
                    </a:lnTo>
                    <a:lnTo>
                      <a:pt x="152" y="15"/>
                    </a:lnTo>
                    <a:lnTo>
                      <a:pt x="152" y="58"/>
                    </a:lnTo>
                    <a:lnTo>
                      <a:pt x="143" y="61"/>
                    </a:lnTo>
                    <a:lnTo>
                      <a:pt x="133" y="66"/>
                    </a:lnTo>
                    <a:lnTo>
                      <a:pt x="122" y="73"/>
                    </a:lnTo>
                    <a:lnTo>
                      <a:pt x="112" y="80"/>
                    </a:lnTo>
                    <a:lnTo>
                      <a:pt x="79" y="62"/>
                    </a:lnTo>
                    <a:lnTo>
                      <a:pt x="76" y="61"/>
                    </a:lnTo>
                    <a:lnTo>
                      <a:pt x="74" y="60"/>
                    </a:lnTo>
                    <a:lnTo>
                      <a:pt x="71" y="60"/>
                    </a:lnTo>
                    <a:lnTo>
                      <a:pt x="68" y="60"/>
                    </a:lnTo>
                    <a:lnTo>
                      <a:pt x="66" y="61"/>
                    </a:lnTo>
                    <a:lnTo>
                      <a:pt x="62" y="63"/>
                    </a:lnTo>
                    <a:lnTo>
                      <a:pt x="60" y="65"/>
                    </a:lnTo>
                    <a:lnTo>
                      <a:pt x="59" y="68"/>
                    </a:lnTo>
                    <a:lnTo>
                      <a:pt x="2" y="166"/>
                    </a:lnTo>
                    <a:lnTo>
                      <a:pt x="0" y="168"/>
                    </a:lnTo>
                    <a:lnTo>
                      <a:pt x="0" y="171"/>
                    </a:lnTo>
                    <a:lnTo>
                      <a:pt x="0" y="175"/>
                    </a:lnTo>
                    <a:lnTo>
                      <a:pt x="0" y="178"/>
                    </a:lnTo>
                    <a:lnTo>
                      <a:pt x="1" y="180"/>
                    </a:lnTo>
                    <a:lnTo>
                      <a:pt x="2" y="182"/>
                    </a:lnTo>
                    <a:lnTo>
                      <a:pt x="5" y="185"/>
                    </a:lnTo>
                    <a:lnTo>
                      <a:pt x="8" y="186"/>
                    </a:lnTo>
                    <a:lnTo>
                      <a:pt x="40" y="205"/>
                    </a:lnTo>
                    <a:lnTo>
                      <a:pt x="39" y="217"/>
                    </a:lnTo>
                    <a:lnTo>
                      <a:pt x="38" y="229"/>
                    </a:lnTo>
                    <a:lnTo>
                      <a:pt x="39" y="240"/>
                    </a:lnTo>
                    <a:lnTo>
                      <a:pt x="40" y="252"/>
                    </a:lnTo>
                    <a:lnTo>
                      <a:pt x="8" y="271"/>
                    </a:lnTo>
                    <a:lnTo>
                      <a:pt x="5" y="272"/>
                    </a:lnTo>
                    <a:lnTo>
                      <a:pt x="2" y="274"/>
                    </a:lnTo>
                    <a:lnTo>
                      <a:pt x="1" y="276"/>
                    </a:lnTo>
                    <a:lnTo>
                      <a:pt x="0" y="278"/>
                    </a:lnTo>
                    <a:lnTo>
                      <a:pt x="0" y="282"/>
                    </a:lnTo>
                    <a:lnTo>
                      <a:pt x="0" y="285"/>
                    </a:lnTo>
                    <a:lnTo>
                      <a:pt x="0" y="287"/>
                    </a:lnTo>
                    <a:lnTo>
                      <a:pt x="1" y="290"/>
                    </a:lnTo>
                    <a:lnTo>
                      <a:pt x="59" y="390"/>
                    </a:lnTo>
                    <a:lnTo>
                      <a:pt x="60" y="392"/>
                    </a:lnTo>
                    <a:lnTo>
                      <a:pt x="62" y="394"/>
                    </a:lnTo>
                    <a:lnTo>
                      <a:pt x="66" y="395"/>
                    </a:lnTo>
                    <a:lnTo>
                      <a:pt x="68" y="396"/>
                    </a:lnTo>
                    <a:lnTo>
                      <a:pt x="71" y="396"/>
                    </a:lnTo>
                    <a:lnTo>
                      <a:pt x="73" y="396"/>
                    </a:lnTo>
                    <a:lnTo>
                      <a:pt x="76" y="395"/>
                    </a:lnTo>
                    <a:lnTo>
                      <a:pt x="79" y="394"/>
                    </a:lnTo>
                    <a:lnTo>
                      <a:pt x="112" y="376"/>
                    </a:lnTo>
                    <a:lnTo>
                      <a:pt x="122" y="383"/>
                    </a:lnTo>
                    <a:lnTo>
                      <a:pt x="133" y="390"/>
                    </a:lnTo>
                    <a:lnTo>
                      <a:pt x="143" y="394"/>
                    </a:lnTo>
                    <a:lnTo>
                      <a:pt x="152" y="398"/>
                    </a:lnTo>
                    <a:lnTo>
                      <a:pt x="152" y="436"/>
                    </a:lnTo>
                    <a:lnTo>
                      <a:pt x="152" y="439"/>
                    </a:lnTo>
                    <a:lnTo>
                      <a:pt x="153" y="442"/>
                    </a:lnTo>
                    <a:lnTo>
                      <a:pt x="155" y="444"/>
                    </a:lnTo>
                    <a:lnTo>
                      <a:pt x="156" y="446"/>
                    </a:lnTo>
                    <a:lnTo>
                      <a:pt x="159" y="449"/>
                    </a:lnTo>
                    <a:lnTo>
                      <a:pt x="162" y="450"/>
                    </a:lnTo>
                    <a:lnTo>
                      <a:pt x="164" y="451"/>
                    </a:lnTo>
                    <a:lnTo>
                      <a:pt x="167" y="451"/>
                    </a:lnTo>
                    <a:lnTo>
                      <a:pt x="281" y="451"/>
                    </a:lnTo>
                    <a:lnTo>
                      <a:pt x="284" y="451"/>
                    </a:lnTo>
                    <a:lnTo>
                      <a:pt x="287" y="450"/>
                    </a:lnTo>
                    <a:lnTo>
                      <a:pt x="289" y="449"/>
                    </a:lnTo>
                    <a:lnTo>
                      <a:pt x="291" y="446"/>
                    </a:lnTo>
                    <a:lnTo>
                      <a:pt x="293" y="444"/>
                    </a:lnTo>
                    <a:lnTo>
                      <a:pt x="295" y="442"/>
                    </a:lnTo>
                    <a:lnTo>
                      <a:pt x="296" y="439"/>
                    </a:lnTo>
                    <a:lnTo>
                      <a:pt x="296" y="436"/>
                    </a:lnTo>
                    <a:lnTo>
                      <a:pt x="296" y="398"/>
                    </a:lnTo>
                    <a:lnTo>
                      <a:pt x="306" y="394"/>
                    </a:lnTo>
                    <a:lnTo>
                      <a:pt x="317" y="389"/>
                    </a:lnTo>
                    <a:lnTo>
                      <a:pt x="327" y="382"/>
                    </a:lnTo>
                    <a:lnTo>
                      <a:pt x="336" y="376"/>
                    </a:lnTo>
                    <a:lnTo>
                      <a:pt x="368" y="394"/>
                    </a:lnTo>
                    <a:lnTo>
                      <a:pt x="370" y="396"/>
                    </a:lnTo>
                    <a:lnTo>
                      <a:pt x="374" y="396"/>
                    </a:lnTo>
                    <a:lnTo>
                      <a:pt x="377" y="396"/>
                    </a:lnTo>
                    <a:lnTo>
                      <a:pt x="380" y="395"/>
                    </a:lnTo>
                    <a:lnTo>
                      <a:pt x="382" y="395"/>
                    </a:lnTo>
                    <a:lnTo>
                      <a:pt x="384" y="394"/>
                    </a:lnTo>
                    <a:lnTo>
                      <a:pt x="387" y="392"/>
                    </a:lnTo>
                    <a:lnTo>
                      <a:pt x="389" y="390"/>
                    </a:lnTo>
                    <a:lnTo>
                      <a:pt x="445" y="290"/>
                    </a:lnTo>
                    <a:lnTo>
                      <a:pt x="446" y="287"/>
                    </a:lnTo>
                    <a:lnTo>
                      <a:pt x="448" y="285"/>
                    </a:lnTo>
                    <a:lnTo>
                      <a:pt x="448" y="282"/>
                    </a:lnTo>
                    <a:lnTo>
                      <a:pt x="448" y="278"/>
                    </a:lnTo>
                    <a:lnTo>
                      <a:pt x="446" y="276"/>
                    </a:lnTo>
                    <a:lnTo>
                      <a:pt x="444" y="274"/>
                    </a:lnTo>
                    <a:lnTo>
                      <a:pt x="442" y="272"/>
                    </a:lnTo>
                    <a:lnTo>
                      <a:pt x="440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87" name="Freeform 292">
                <a:extLst>
                  <a:ext uri="{FF2B5EF4-FFF2-40B4-BE49-F238E27FC236}">
                    <a16:creationId xmlns:a16="http://schemas.microsoft.com/office/drawing/2014/main" id="{DF614A5C-C323-478F-8B6D-8ACAF34D20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26513" y="3836988"/>
                <a:ext cx="57150" cy="57150"/>
              </a:xfrm>
              <a:custGeom>
                <a:avLst/>
                <a:gdLst>
                  <a:gd name="T0" fmla="*/ 77 w 180"/>
                  <a:gd name="T1" fmla="*/ 150 h 181"/>
                  <a:gd name="T2" fmla="*/ 61 w 180"/>
                  <a:gd name="T3" fmla="*/ 144 h 181"/>
                  <a:gd name="T4" fmla="*/ 47 w 180"/>
                  <a:gd name="T5" fmla="*/ 133 h 181"/>
                  <a:gd name="T6" fmla="*/ 36 w 180"/>
                  <a:gd name="T7" fmla="*/ 119 h 181"/>
                  <a:gd name="T8" fmla="*/ 31 w 180"/>
                  <a:gd name="T9" fmla="*/ 103 h 181"/>
                  <a:gd name="T10" fmla="*/ 30 w 180"/>
                  <a:gd name="T11" fmla="*/ 85 h 181"/>
                  <a:gd name="T12" fmla="*/ 34 w 180"/>
                  <a:gd name="T13" fmla="*/ 68 h 181"/>
                  <a:gd name="T14" fmla="*/ 43 w 180"/>
                  <a:gd name="T15" fmla="*/ 53 h 181"/>
                  <a:gd name="T16" fmla="*/ 56 w 180"/>
                  <a:gd name="T17" fmla="*/ 41 h 181"/>
                  <a:gd name="T18" fmla="*/ 72 w 180"/>
                  <a:gd name="T19" fmla="*/ 33 h 181"/>
                  <a:gd name="T20" fmla="*/ 90 w 180"/>
                  <a:gd name="T21" fmla="*/ 30 h 181"/>
                  <a:gd name="T22" fmla="*/ 107 w 180"/>
                  <a:gd name="T23" fmla="*/ 33 h 181"/>
                  <a:gd name="T24" fmla="*/ 123 w 180"/>
                  <a:gd name="T25" fmla="*/ 41 h 181"/>
                  <a:gd name="T26" fmla="*/ 136 w 180"/>
                  <a:gd name="T27" fmla="*/ 53 h 181"/>
                  <a:gd name="T28" fmla="*/ 144 w 180"/>
                  <a:gd name="T29" fmla="*/ 68 h 181"/>
                  <a:gd name="T30" fmla="*/ 150 w 180"/>
                  <a:gd name="T31" fmla="*/ 85 h 181"/>
                  <a:gd name="T32" fmla="*/ 149 w 180"/>
                  <a:gd name="T33" fmla="*/ 103 h 181"/>
                  <a:gd name="T34" fmla="*/ 142 w 180"/>
                  <a:gd name="T35" fmla="*/ 119 h 181"/>
                  <a:gd name="T36" fmla="*/ 132 w 180"/>
                  <a:gd name="T37" fmla="*/ 133 h 181"/>
                  <a:gd name="T38" fmla="*/ 118 w 180"/>
                  <a:gd name="T39" fmla="*/ 144 h 181"/>
                  <a:gd name="T40" fmla="*/ 102 w 180"/>
                  <a:gd name="T41" fmla="*/ 150 h 181"/>
                  <a:gd name="T42" fmla="*/ 90 w 180"/>
                  <a:gd name="T43" fmla="*/ 0 h 181"/>
                  <a:gd name="T44" fmla="*/ 63 w 180"/>
                  <a:gd name="T45" fmla="*/ 4 h 181"/>
                  <a:gd name="T46" fmla="*/ 40 w 180"/>
                  <a:gd name="T47" fmla="*/ 16 h 181"/>
                  <a:gd name="T48" fmla="*/ 20 w 180"/>
                  <a:gd name="T49" fmla="*/ 33 h 181"/>
                  <a:gd name="T50" fmla="*/ 6 w 180"/>
                  <a:gd name="T51" fmla="*/ 56 h 181"/>
                  <a:gd name="T52" fmla="*/ 0 w 180"/>
                  <a:gd name="T53" fmla="*/ 82 h 181"/>
                  <a:gd name="T54" fmla="*/ 1 w 180"/>
                  <a:gd name="T55" fmla="*/ 108 h 181"/>
                  <a:gd name="T56" fmla="*/ 11 w 180"/>
                  <a:gd name="T57" fmla="*/ 134 h 181"/>
                  <a:gd name="T58" fmla="*/ 26 w 180"/>
                  <a:gd name="T59" fmla="*/ 154 h 181"/>
                  <a:gd name="T60" fmla="*/ 47 w 180"/>
                  <a:gd name="T61" fmla="*/ 170 h 181"/>
                  <a:gd name="T62" fmla="*/ 72 w 180"/>
                  <a:gd name="T63" fmla="*/ 179 h 181"/>
                  <a:gd name="T64" fmla="*/ 98 w 180"/>
                  <a:gd name="T65" fmla="*/ 180 h 181"/>
                  <a:gd name="T66" fmla="*/ 124 w 180"/>
                  <a:gd name="T67" fmla="*/ 174 h 181"/>
                  <a:gd name="T68" fmla="*/ 147 w 180"/>
                  <a:gd name="T69" fmla="*/ 160 h 181"/>
                  <a:gd name="T70" fmla="*/ 165 w 180"/>
                  <a:gd name="T71" fmla="*/ 141 h 181"/>
                  <a:gd name="T72" fmla="*/ 176 w 180"/>
                  <a:gd name="T73" fmla="*/ 118 h 181"/>
                  <a:gd name="T74" fmla="*/ 180 w 180"/>
                  <a:gd name="T75" fmla="*/ 91 h 181"/>
                  <a:gd name="T76" fmla="*/ 176 w 180"/>
                  <a:gd name="T77" fmla="*/ 64 h 181"/>
                  <a:gd name="T78" fmla="*/ 165 w 180"/>
                  <a:gd name="T79" fmla="*/ 41 h 181"/>
                  <a:gd name="T80" fmla="*/ 147 w 180"/>
                  <a:gd name="T81" fmla="*/ 22 h 181"/>
                  <a:gd name="T82" fmla="*/ 124 w 180"/>
                  <a:gd name="T83" fmla="*/ 8 h 181"/>
                  <a:gd name="T84" fmla="*/ 98 w 180"/>
                  <a:gd name="T85" fmla="*/ 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0" h="181">
                    <a:moveTo>
                      <a:pt x="90" y="151"/>
                    </a:moveTo>
                    <a:lnTo>
                      <a:pt x="83" y="150"/>
                    </a:lnTo>
                    <a:lnTo>
                      <a:pt x="77" y="150"/>
                    </a:lnTo>
                    <a:lnTo>
                      <a:pt x="72" y="148"/>
                    </a:lnTo>
                    <a:lnTo>
                      <a:pt x="66" y="146"/>
                    </a:lnTo>
                    <a:lnTo>
                      <a:pt x="61" y="144"/>
                    </a:lnTo>
                    <a:lnTo>
                      <a:pt x="56" y="140"/>
                    </a:lnTo>
                    <a:lnTo>
                      <a:pt x="51" y="137"/>
                    </a:lnTo>
                    <a:lnTo>
                      <a:pt x="47" y="133"/>
                    </a:lnTo>
                    <a:lnTo>
                      <a:pt x="43" y="129"/>
                    </a:lnTo>
                    <a:lnTo>
                      <a:pt x="40" y="124"/>
                    </a:lnTo>
                    <a:lnTo>
                      <a:pt x="36" y="119"/>
                    </a:lnTo>
                    <a:lnTo>
                      <a:pt x="34" y="114"/>
                    </a:lnTo>
                    <a:lnTo>
                      <a:pt x="32" y="108"/>
                    </a:lnTo>
                    <a:lnTo>
                      <a:pt x="31" y="103"/>
                    </a:lnTo>
                    <a:lnTo>
                      <a:pt x="30" y="97"/>
                    </a:lnTo>
                    <a:lnTo>
                      <a:pt x="30" y="91"/>
                    </a:lnTo>
                    <a:lnTo>
                      <a:pt x="30" y="85"/>
                    </a:lnTo>
                    <a:lnTo>
                      <a:pt x="31" y="78"/>
                    </a:lnTo>
                    <a:lnTo>
                      <a:pt x="32" y="73"/>
                    </a:lnTo>
                    <a:lnTo>
                      <a:pt x="34" y="68"/>
                    </a:lnTo>
                    <a:lnTo>
                      <a:pt x="36" y="62"/>
                    </a:lnTo>
                    <a:lnTo>
                      <a:pt x="40" y="57"/>
                    </a:lnTo>
                    <a:lnTo>
                      <a:pt x="43" y="53"/>
                    </a:lnTo>
                    <a:lnTo>
                      <a:pt x="47" y="48"/>
                    </a:lnTo>
                    <a:lnTo>
                      <a:pt x="51" y="44"/>
                    </a:lnTo>
                    <a:lnTo>
                      <a:pt x="56" y="41"/>
                    </a:lnTo>
                    <a:lnTo>
                      <a:pt x="61" y="38"/>
                    </a:lnTo>
                    <a:lnTo>
                      <a:pt x="66" y="36"/>
                    </a:lnTo>
                    <a:lnTo>
                      <a:pt x="72" y="33"/>
                    </a:lnTo>
                    <a:lnTo>
                      <a:pt x="77" y="32"/>
                    </a:lnTo>
                    <a:lnTo>
                      <a:pt x="83" y="31"/>
                    </a:lnTo>
                    <a:lnTo>
                      <a:pt x="90" y="30"/>
                    </a:lnTo>
                    <a:lnTo>
                      <a:pt x="95" y="31"/>
                    </a:lnTo>
                    <a:lnTo>
                      <a:pt x="102" y="32"/>
                    </a:lnTo>
                    <a:lnTo>
                      <a:pt x="107" y="33"/>
                    </a:lnTo>
                    <a:lnTo>
                      <a:pt x="113" y="36"/>
                    </a:lnTo>
                    <a:lnTo>
                      <a:pt x="118" y="38"/>
                    </a:lnTo>
                    <a:lnTo>
                      <a:pt x="123" y="41"/>
                    </a:lnTo>
                    <a:lnTo>
                      <a:pt x="127" y="44"/>
                    </a:lnTo>
                    <a:lnTo>
                      <a:pt x="132" y="48"/>
                    </a:lnTo>
                    <a:lnTo>
                      <a:pt x="136" y="53"/>
                    </a:lnTo>
                    <a:lnTo>
                      <a:pt x="139" y="57"/>
                    </a:lnTo>
                    <a:lnTo>
                      <a:pt x="142" y="62"/>
                    </a:lnTo>
                    <a:lnTo>
                      <a:pt x="144" y="68"/>
                    </a:lnTo>
                    <a:lnTo>
                      <a:pt x="147" y="73"/>
                    </a:lnTo>
                    <a:lnTo>
                      <a:pt x="149" y="78"/>
                    </a:lnTo>
                    <a:lnTo>
                      <a:pt x="150" y="85"/>
                    </a:lnTo>
                    <a:lnTo>
                      <a:pt x="150" y="91"/>
                    </a:lnTo>
                    <a:lnTo>
                      <a:pt x="150" y="97"/>
                    </a:lnTo>
                    <a:lnTo>
                      <a:pt x="149" y="103"/>
                    </a:lnTo>
                    <a:lnTo>
                      <a:pt x="147" y="108"/>
                    </a:lnTo>
                    <a:lnTo>
                      <a:pt x="144" y="114"/>
                    </a:lnTo>
                    <a:lnTo>
                      <a:pt x="142" y="119"/>
                    </a:lnTo>
                    <a:lnTo>
                      <a:pt x="139" y="124"/>
                    </a:lnTo>
                    <a:lnTo>
                      <a:pt x="136" y="129"/>
                    </a:lnTo>
                    <a:lnTo>
                      <a:pt x="132" y="133"/>
                    </a:lnTo>
                    <a:lnTo>
                      <a:pt x="127" y="137"/>
                    </a:lnTo>
                    <a:lnTo>
                      <a:pt x="123" y="140"/>
                    </a:lnTo>
                    <a:lnTo>
                      <a:pt x="118" y="144"/>
                    </a:lnTo>
                    <a:lnTo>
                      <a:pt x="113" y="146"/>
                    </a:lnTo>
                    <a:lnTo>
                      <a:pt x="107" y="148"/>
                    </a:lnTo>
                    <a:lnTo>
                      <a:pt x="102" y="150"/>
                    </a:lnTo>
                    <a:lnTo>
                      <a:pt x="95" y="150"/>
                    </a:lnTo>
                    <a:lnTo>
                      <a:pt x="90" y="151"/>
                    </a:lnTo>
                    <a:close/>
                    <a:moveTo>
                      <a:pt x="90" y="0"/>
                    </a:moveTo>
                    <a:lnTo>
                      <a:pt x="80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5" y="8"/>
                    </a:lnTo>
                    <a:lnTo>
                      <a:pt x="47" y="12"/>
                    </a:lnTo>
                    <a:lnTo>
                      <a:pt x="40" y="16"/>
                    </a:lnTo>
                    <a:lnTo>
                      <a:pt x="32" y="22"/>
                    </a:lnTo>
                    <a:lnTo>
                      <a:pt x="26" y="27"/>
                    </a:lnTo>
                    <a:lnTo>
                      <a:pt x="20" y="33"/>
                    </a:lnTo>
                    <a:lnTo>
                      <a:pt x="15" y="41"/>
                    </a:lnTo>
                    <a:lnTo>
                      <a:pt x="11" y="48"/>
                    </a:lnTo>
                    <a:lnTo>
                      <a:pt x="6" y="56"/>
                    </a:lnTo>
                    <a:lnTo>
                      <a:pt x="3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0"/>
                    </a:lnTo>
                    <a:lnTo>
                      <a:pt x="1" y="108"/>
                    </a:lnTo>
                    <a:lnTo>
                      <a:pt x="3" y="118"/>
                    </a:lnTo>
                    <a:lnTo>
                      <a:pt x="6" y="125"/>
                    </a:lnTo>
                    <a:lnTo>
                      <a:pt x="11" y="134"/>
                    </a:lnTo>
                    <a:lnTo>
                      <a:pt x="15" y="141"/>
                    </a:lnTo>
                    <a:lnTo>
                      <a:pt x="20" y="148"/>
                    </a:lnTo>
                    <a:lnTo>
                      <a:pt x="26" y="154"/>
                    </a:lnTo>
                    <a:lnTo>
                      <a:pt x="32" y="161"/>
                    </a:lnTo>
                    <a:lnTo>
                      <a:pt x="40" y="165"/>
                    </a:lnTo>
                    <a:lnTo>
                      <a:pt x="47" y="170"/>
                    </a:lnTo>
                    <a:lnTo>
                      <a:pt x="55" y="174"/>
                    </a:lnTo>
                    <a:lnTo>
                      <a:pt x="63" y="177"/>
                    </a:lnTo>
                    <a:lnTo>
                      <a:pt x="72" y="179"/>
                    </a:lnTo>
                    <a:lnTo>
                      <a:pt x="80" y="180"/>
                    </a:lnTo>
                    <a:lnTo>
                      <a:pt x="90" y="181"/>
                    </a:lnTo>
                    <a:lnTo>
                      <a:pt x="98" y="180"/>
                    </a:lnTo>
                    <a:lnTo>
                      <a:pt x="108" y="179"/>
                    </a:lnTo>
                    <a:lnTo>
                      <a:pt x="117" y="177"/>
                    </a:lnTo>
                    <a:lnTo>
                      <a:pt x="124" y="174"/>
                    </a:lnTo>
                    <a:lnTo>
                      <a:pt x="133" y="170"/>
                    </a:lnTo>
                    <a:lnTo>
                      <a:pt x="140" y="165"/>
                    </a:lnTo>
                    <a:lnTo>
                      <a:pt x="147" y="160"/>
                    </a:lnTo>
                    <a:lnTo>
                      <a:pt x="153" y="154"/>
                    </a:lnTo>
                    <a:lnTo>
                      <a:pt x="159" y="148"/>
                    </a:lnTo>
                    <a:lnTo>
                      <a:pt x="165" y="141"/>
                    </a:lnTo>
                    <a:lnTo>
                      <a:pt x="169" y="134"/>
                    </a:lnTo>
                    <a:lnTo>
                      <a:pt x="172" y="125"/>
                    </a:lnTo>
                    <a:lnTo>
                      <a:pt x="176" y="118"/>
                    </a:lnTo>
                    <a:lnTo>
                      <a:pt x="178" y="109"/>
                    </a:lnTo>
                    <a:lnTo>
                      <a:pt x="180" y="100"/>
                    </a:lnTo>
                    <a:lnTo>
                      <a:pt x="180" y="91"/>
                    </a:lnTo>
                    <a:lnTo>
                      <a:pt x="180" y="82"/>
                    </a:lnTo>
                    <a:lnTo>
                      <a:pt x="178" y="73"/>
                    </a:lnTo>
                    <a:lnTo>
                      <a:pt x="176" y="64"/>
                    </a:lnTo>
                    <a:lnTo>
                      <a:pt x="172" y="56"/>
                    </a:lnTo>
                    <a:lnTo>
                      <a:pt x="169" y="48"/>
                    </a:lnTo>
                    <a:lnTo>
                      <a:pt x="165" y="41"/>
                    </a:lnTo>
                    <a:lnTo>
                      <a:pt x="159" y="33"/>
                    </a:lnTo>
                    <a:lnTo>
                      <a:pt x="153" y="27"/>
                    </a:lnTo>
                    <a:lnTo>
                      <a:pt x="147" y="22"/>
                    </a:lnTo>
                    <a:lnTo>
                      <a:pt x="140" y="16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7" y="4"/>
                    </a:lnTo>
                    <a:lnTo>
                      <a:pt x="108" y="2"/>
                    </a:lnTo>
                    <a:lnTo>
                      <a:pt x="98" y="1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E98627-143D-4A53-93B6-324D2722AFF3}"/>
              </a:ext>
            </a:extLst>
          </p:cNvPr>
          <p:cNvGrpSpPr/>
          <p:nvPr/>
        </p:nvGrpSpPr>
        <p:grpSpPr>
          <a:xfrm>
            <a:off x="223520" y="2344086"/>
            <a:ext cx="2997915" cy="1801105"/>
            <a:chOff x="623456" y="2573185"/>
            <a:chExt cx="3714864" cy="19812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AB29F8-C68A-4592-ADDD-3943FEF53975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E156F56-A637-446F-B8E0-E30EDBFED301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Imag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05" y="5253771"/>
            <a:ext cx="1491616" cy="49564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1" y="2503628"/>
            <a:ext cx="2152544" cy="989507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B528013D-FCBA-49BE-9C7F-CB6A6DDAA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78" y="3591603"/>
            <a:ext cx="3075597" cy="424732"/>
          </a:xfr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Outil d’ACV Simplifié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42558C-85A3-E764-01DF-AD8867650105}"/>
              </a:ext>
            </a:extLst>
          </p:cNvPr>
          <p:cNvSpPr txBox="1">
            <a:spLocks/>
          </p:cNvSpPr>
          <p:nvPr/>
        </p:nvSpPr>
        <p:spPr>
          <a:xfrm>
            <a:off x="145838" y="411777"/>
            <a:ext cx="3075597" cy="14219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bg1"/>
                </a:solidFill>
                <a:latin typeface="Segoe UI Light"/>
                <a:cs typeface="Segoe UI Light"/>
              </a:rPr>
              <a:t>Création d’un matériau dans un composant multi-matériaux</a:t>
            </a:r>
            <a:endParaRPr lang="fr-FR" sz="2400" b="1" dirty="0">
              <a:solidFill>
                <a:schemeClr val="bg1"/>
              </a:solidFill>
              <a:latin typeface="Segoe UI Light" panose="020B0502040204020203" pitchFamily="34" charset="0"/>
              <a:cs typeface="Segoe UI Light"/>
            </a:endParaRPr>
          </a:p>
        </p:txBody>
      </p:sp>
      <p:pic>
        <p:nvPicPr>
          <p:cNvPr id="6" name="Image 5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CE844592-9F4F-6005-757F-F6624B404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3087" y="495815"/>
            <a:ext cx="5575684" cy="55083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3A5064-2373-3EE8-08D8-FB983C5B39A6}"/>
              </a:ext>
            </a:extLst>
          </p:cNvPr>
          <p:cNvSpPr/>
          <p:nvPr/>
        </p:nvSpPr>
        <p:spPr>
          <a:xfrm>
            <a:off x="9661367" y="1597935"/>
            <a:ext cx="2471203" cy="17655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Ajout d’un matériau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D9862E-4BF6-2E5E-3CDA-5AB2A6476D59}"/>
              </a:ext>
            </a:extLst>
          </p:cNvPr>
          <p:cNvSpPr/>
          <p:nvPr/>
        </p:nvSpPr>
        <p:spPr>
          <a:xfrm>
            <a:off x="9661367" y="874915"/>
            <a:ext cx="2471203" cy="405286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Possibilité de filtrer la liste de matériau par catégories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C67BB0-C48D-349C-15E9-92F54A09E74D}"/>
              </a:ext>
            </a:extLst>
          </p:cNvPr>
          <p:cNvSpPr/>
          <p:nvPr/>
        </p:nvSpPr>
        <p:spPr>
          <a:xfrm>
            <a:off x="9661367" y="2059548"/>
            <a:ext cx="2471203" cy="176551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Géographie du matériau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499423-8593-7C58-02CC-AC6B70F8D616}"/>
              </a:ext>
            </a:extLst>
          </p:cNvPr>
          <p:cNvSpPr/>
          <p:nvPr/>
        </p:nvSpPr>
        <p:spPr>
          <a:xfrm>
            <a:off x="9661367" y="2553090"/>
            <a:ext cx="2471203" cy="176551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Format de la fin de vie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5B756DCE-0315-8EA3-8951-A70233AABC25}"/>
              </a:ext>
            </a:extLst>
          </p:cNvPr>
          <p:cNvCxnSpPr>
            <a:cxnSpLocks/>
          </p:cNvCxnSpPr>
          <p:nvPr/>
        </p:nvCxnSpPr>
        <p:spPr>
          <a:xfrm flipH="1">
            <a:off x="9056514" y="1077558"/>
            <a:ext cx="475421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BDC87CF9-561D-2A9A-6F85-7D79DC679D59}"/>
              </a:ext>
            </a:extLst>
          </p:cNvPr>
          <p:cNvCxnSpPr>
            <a:cxnSpLocks/>
          </p:cNvCxnSpPr>
          <p:nvPr/>
        </p:nvCxnSpPr>
        <p:spPr>
          <a:xfrm flipH="1">
            <a:off x="9027935" y="1677390"/>
            <a:ext cx="50400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1599B682-0895-8B60-6F47-FF1E638749F3}"/>
              </a:ext>
            </a:extLst>
          </p:cNvPr>
          <p:cNvCxnSpPr>
            <a:cxnSpLocks/>
          </p:cNvCxnSpPr>
          <p:nvPr/>
        </p:nvCxnSpPr>
        <p:spPr>
          <a:xfrm flipH="1">
            <a:off x="9027936" y="2143285"/>
            <a:ext cx="50400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B0BE9042-45E8-0DEE-CE4C-8E24488F5308}"/>
              </a:ext>
            </a:extLst>
          </p:cNvPr>
          <p:cNvCxnSpPr>
            <a:cxnSpLocks/>
          </p:cNvCxnSpPr>
          <p:nvPr/>
        </p:nvCxnSpPr>
        <p:spPr>
          <a:xfrm flipH="1">
            <a:off x="9027936" y="2639928"/>
            <a:ext cx="50400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72732F26-8934-01F7-3183-21737891E74F}"/>
              </a:ext>
            </a:extLst>
          </p:cNvPr>
          <p:cNvCxnSpPr>
            <a:cxnSpLocks/>
          </p:cNvCxnSpPr>
          <p:nvPr/>
        </p:nvCxnSpPr>
        <p:spPr>
          <a:xfrm flipH="1">
            <a:off x="9000397" y="4436367"/>
            <a:ext cx="50400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4C6429D4-CD75-BC7E-63B8-04DA617A290E}"/>
              </a:ext>
            </a:extLst>
          </p:cNvPr>
          <p:cNvCxnSpPr>
            <a:cxnSpLocks/>
          </p:cNvCxnSpPr>
          <p:nvPr/>
        </p:nvCxnSpPr>
        <p:spPr>
          <a:xfrm flipH="1">
            <a:off x="8972853" y="3298516"/>
            <a:ext cx="50400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7D86805D-9A66-5F6D-B43D-44D9F6832690}"/>
              </a:ext>
            </a:extLst>
          </p:cNvPr>
          <p:cNvSpPr/>
          <p:nvPr/>
        </p:nvSpPr>
        <p:spPr>
          <a:xfrm>
            <a:off x="9661367" y="3106334"/>
            <a:ext cx="2471203" cy="373738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Masse de matériau dans le composant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5206FA2-0230-A73F-E02D-538CB6FB1B3F}"/>
              </a:ext>
            </a:extLst>
          </p:cNvPr>
          <p:cNvSpPr/>
          <p:nvPr/>
        </p:nvSpPr>
        <p:spPr>
          <a:xfrm>
            <a:off x="9661367" y="4394553"/>
            <a:ext cx="2471203" cy="176551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Matière recyclée et %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CEE443C-F262-8476-49C9-07787E681237}"/>
              </a:ext>
            </a:extLst>
          </p:cNvPr>
          <p:cNvSpPr/>
          <p:nvPr/>
        </p:nvSpPr>
        <p:spPr>
          <a:xfrm>
            <a:off x="9661367" y="4735372"/>
            <a:ext cx="2471203" cy="379740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200" dirty="0"/>
              <a:t>A cocher si le matériau est recyclable et séparable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592461E-FF15-9BED-B45A-741A4B3E2136}"/>
              </a:ext>
            </a:extLst>
          </p:cNvPr>
          <p:cNvSpPr/>
          <p:nvPr/>
        </p:nvSpPr>
        <p:spPr>
          <a:xfrm>
            <a:off x="9661367" y="5179339"/>
            <a:ext cx="2471203" cy="405284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Transport à choisir parmi les scénarios déjà existants ou créés</a:t>
            </a: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A3BC2C83-447F-9B85-17FA-DC4690E974E9}"/>
              </a:ext>
            </a:extLst>
          </p:cNvPr>
          <p:cNvCxnSpPr>
            <a:cxnSpLocks/>
          </p:cNvCxnSpPr>
          <p:nvPr/>
        </p:nvCxnSpPr>
        <p:spPr>
          <a:xfrm flipH="1">
            <a:off x="5796325" y="4987210"/>
            <a:ext cx="3735614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56ACA701-CE06-5898-2429-1DF526921FC3}"/>
              </a:ext>
            </a:extLst>
          </p:cNvPr>
          <p:cNvCxnSpPr>
            <a:cxnSpLocks/>
          </p:cNvCxnSpPr>
          <p:nvPr/>
        </p:nvCxnSpPr>
        <p:spPr>
          <a:xfrm flipH="1">
            <a:off x="9000397" y="5427885"/>
            <a:ext cx="50400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094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335EE7A-C937-4BDE-9F5D-60F8B4430FED}"/>
              </a:ext>
            </a:extLst>
          </p:cNvPr>
          <p:cNvSpPr/>
          <p:nvPr/>
        </p:nvSpPr>
        <p:spPr>
          <a:xfrm>
            <a:off x="-1" y="0"/>
            <a:ext cx="12192000" cy="1647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sz="2400" b="1" dirty="0">
                <a:solidFill>
                  <a:schemeClr val="bg1"/>
                </a:solidFill>
                <a:latin typeface="Segoe UI Light"/>
                <a:cs typeface="Segoe UI Light"/>
              </a:rPr>
              <a:t>Ajout d’un procédé de transformation</a:t>
            </a:r>
            <a:endParaRPr lang="fr-FR" sz="24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" y="557014"/>
            <a:ext cx="1491616" cy="49564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461" y="481070"/>
            <a:ext cx="1491615" cy="685683"/>
          </a:xfrm>
          <a:prstGeom prst="rect">
            <a:avLst/>
          </a:prstGeom>
        </p:spPr>
      </p:pic>
      <p:grpSp>
        <p:nvGrpSpPr>
          <p:cNvPr id="8" name="Group 11">
            <a:extLst>
              <a:ext uri="{FF2B5EF4-FFF2-40B4-BE49-F238E27FC236}">
                <a16:creationId xmlns:a16="http://schemas.microsoft.com/office/drawing/2014/main" id="{1F7C0EE2-7D88-732F-5929-DE7D555AC589}"/>
              </a:ext>
            </a:extLst>
          </p:cNvPr>
          <p:cNvGrpSpPr/>
          <p:nvPr/>
        </p:nvGrpSpPr>
        <p:grpSpPr>
          <a:xfrm>
            <a:off x="3224211" y="131468"/>
            <a:ext cx="5743575" cy="1397274"/>
            <a:chOff x="623456" y="2573185"/>
            <a:chExt cx="3714864" cy="1981200"/>
          </a:xfrm>
        </p:grpSpPr>
        <p:cxnSp>
          <p:nvCxnSpPr>
            <p:cNvPr id="9" name="Straight Connector 22">
              <a:extLst>
                <a:ext uri="{FF2B5EF4-FFF2-40B4-BE49-F238E27FC236}">
                  <a16:creationId xmlns:a16="http://schemas.microsoft.com/office/drawing/2014/main" id="{0FEAAABF-5642-8802-60C3-E15616102711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7">
              <a:extLst>
                <a:ext uri="{FF2B5EF4-FFF2-40B4-BE49-F238E27FC236}">
                  <a16:creationId xmlns:a16="http://schemas.microsoft.com/office/drawing/2014/main" id="{6EAFD76C-B2AB-F03C-84E8-766100745940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5D6C2952-B441-8545-36C4-63B764A79F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809" y="1781061"/>
            <a:ext cx="7386309" cy="50769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2B3D234-5F7B-073F-6177-D28CF440EC65}"/>
              </a:ext>
            </a:extLst>
          </p:cNvPr>
          <p:cNvSpPr/>
          <p:nvPr/>
        </p:nvSpPr>
        <p:spPr>
          <a:xfrm>
            <a:off x="2084023" y="5581879"/>
            <a:ext cx="1799421" cy="238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4A1A5D-1ED7-289F-C8BB-8436492B79A9}"/>
              </a:ext>
            </a:extLst>
          </p:cNvPr>
          <p:cNvSpPr/>
          <p:nvPr/>
        </p:nvSpPr>
        <p:spPr>
          <a:xfrm>
            <a:off x="2497156" y="4728072"/>
            <a:ext cx="1799421" cy="238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AD329A-AF8C-2D4E-00C8-AEAEB93B3B30}"/>
              </a:ext>
            </a:extLst>
          </p:cNvPr>
          <p:cNvSpPr/>
          <p:nvPr/>
        </p:nvSpPr>
        <p:spPr>
          <a:xfrm>
            <a:off x="3489159" y="4862266"/>
            <a:ext cx="5285486" cy="4247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Au clic sur le bouton « </a:t>
            </a:r>
            <a:r>
              <a:rPr lang="fr-FR" sz="1100" b="1" dirty="0">
                <a:solidFill>
                  <a:schemeClr val="tx1"/>
                </a:solidFill>
              </a:rPr>
              <a:t>+ Procédé de transformation </a:t>
            </a:r>
            <a:r>
              <a:rPr lang="fr-FR" sz="1100" dirty="0">
                <a:solidFill>
                  <a:schemeClr val="tx1"/>
                </a:solidFill>
              </a:rPr>
              <a:t>», une fenêtre de création va s’ouvrir</a:t>
            </a:r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30D87AEB-E52C-D466-7743-FE950C4918FA}"/>
              </a:ext>
            </a:extLst>
          </p:cNvPr>
          <p:cNvSpPr/>
          <p:nvPr/>
        </p:nvSpPr>
        <p:spPr>
          <a:xfrm rot="7476904">
            <a:off x="2803684" y="4723445"/>
            <a:ext cx="215191" cy="490693"/>
          </a:xfrm>
          <a:prstGeom prst="downArrow">
            <a:avLst>
              <a:gd name="adj1" fmla="val 34612"/>
              <a:gd name="adj2" fmla="val 10761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8ECF7F-13B2-2F7F-4B89-EC01A9860621}"/>
              </a:ext>
            </a:extLst>
          </p:cNvPr>
          <p:cNvSpPr/>
          <p:nvPr/>
        </p:nvSpPr>
        <p:spPr>
          <a:xfrm>
            <a:off x="1823291" y="3870592"/>
            <a:ext cx="1799421" cy="238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185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73B43-9EAA-D9CB-CD20-F2E74F415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A49E984-C201-05F8-0308-B53697A51B2A}"/>
              </a:ext>
            </a:extLst>
          </p:cNvPr>
          <p:cNvGrpSpPr/>
          <p:nvPr/>
        </p:nvGrpSpPr>
        <p:grpSpPr>
          <a:xfrm>
            <a:off x="0" y="0"/>
            <a:ext cx="3427411" cy="6857998"/>
            <a:chOff x="0" y="0"/>
            <a:chExt cx="5442857" cy="6857998"/>
          </a:xfrm>
          <a:solidFill>
            <a:schemeClr val="accent1">
              <a:lumMod val="50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D1F1D1D-FC58-B0CB-8E58-48E8C76570D0}"/>
                </a:ext>
              </a:extLst>
            </p:cNvPr>
            <p:cNvSpPr/>
            <p:nvPr/>
          </p:nvSpPr>
          <p:spPr>
            <a:xfrm>
              <a:off x="0" y="0"/>
              <a:ext cx="5442857" cy="6857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C3D3189-95F7-53AF-3FB7-8300066F6501}"/>
                </a:ext>
              </a:extLst>
            </p:cNvPr>
            <p:cNvGrpSpPr/>
            <p:nvPr/>
          </p:nvGrpSpPr>
          <p:grpSpPr>
            <a:xfrm>
              <a:off x="742613" y="2743256"/>
              <a:ext cx="1186355" cy="1186355"/>
              <a:chOff x="8883650" y="3792538"/>
              <a:chExt cx="142875" cy="142875"/>
            </a:xfrm>
            <a:grpFill/>
          </p:grpSpPr>
          <p:sp>
            <p:nvSpPr>
              <p:cNvPr id="86" name="Freeform 291">
                <a:extLst>
                  <a:ext uri="{FF2B5EF4-FFF2-40B4-BE49-F238E27FC236}">
                    <a16:creationId xmlns:a16="http://schemas.microsoft.com/office/drawing/2014/main" id="{314EA96C-F8A1-7847-69BB-FE7289D8C0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83650" y="3792538"/>
                <a:ext cx="142875" cy="142875"/>
              </a:xfrm>
              <a:custGeom>
                <a:avLst/>
                <a:gdLst>
                  <a:gd name="T0" fmla="*/ 333 w 448"/>
                  <a:gd name="T1" fmla="*/ 343 h 451"/>
                  <a:gd name="T2" fmla="*/ 302 w 448"/>
                  <a:gd name="T3" fmla="*/ 362 h 451"/>
                  <a:gd name="T4" fmla="*/ 269 w 448"/>
                  <a:gd name="T5" fmla="*/ 380 h 451"/>
                  <a:gd name="T6" fmla="*/ 182 w 448"/>
                  <a:gd name="T7" fmla="*/ 421 h 451"/>
                  <a:gd name="T8" fmla="*/ 177 w 448"/>
                  <a:gd name="T9" fmla="*/ 377 h 451"/>
                  <a:gd name="T10" fmla="*/ 134 w 448"/>
                  <a:gd name="T11" fmla="*/ 354 h 451"/>
                  <a:gd name="T12" fmla="*/ 110 w 448"/>
                  <a:gd name="T13" fmla="*/ 343 h 451"/>
                  <a:gd name="T14" fmla="*/ 63 w 448"/>
                  <a:gd name="T15" fmla="*/ 272 h 451"/>
                  <a:gd name="T16" fmla="*/ 71 w 448"/>
                  <a:gd name="T17" fmla="*/ 257 h 451"/>
                  <a:gd name="T18" fmla="*/ 71 w 448"/>
                  <a:gd name="T19" fmla="*/ 200 h 451"/>
                  <a:gd name="T20" fmla="*/ 63 w 448"/>
                  <a:gd name="T21" fmla="*/ 183 h 451"/>
                  <a:gd name="T22" fmla="*/ 110 w 448"/>
                  <a:gd name="T23" fmla="*/ 114 h 451"/>
                  <a:gd name="T24" fmla="*/ 134 w 448"/>
                  <a:gd name="T25" fmla="*/ 102 h 451"/>
                  <a:gd name="T26" fmla="*/ 177 w 448"/>
                  <a:gd name="T27" fmla="*/ 79 h 451"/>
                  <a:gd name="T28" fmla="*/ 182 w 448"/>
                  <a:gd name="T29" fmla="*/ 30 h 451"/>
                  <a:gd name="T30" fmla="*/ 269 w 448"/>
                  <a:gd name="T31" fmla="*/ 76 h 451"/>
                  <a:gd name="T32" fmla="*/ 302 w 448"/>
                  <a:gd name="T33" fmla="*/ 94 h 451"/>
                  <a:gd name="T34" fmla="*/ 333 w 448"/>
                  <a:gd name="T35" fmla="*/ 114 h 451"/>
                  <a:gd name="T36" fmla="*/ 412 w 448"/>
                  <a:gd name="T37" fmla="*/ 167 h 451"/>
                  <a:gd name="T38" fmla="*/ 376 w 448"/>
                  <a:gd name="T39" fmla="*/ 196 h 451"/>
                  <a:gd name="T40" fmla="*/ 378 w 448"/>
                  <a:gd name="T41" fmla="*/ 242 h 451"/>
                  <a:gd name="T42" fmla="*/ 380 w 448"/>
                  <a:gd name="T43" fmla="*/ 270 h 451"/>
                  <a:gd name="T44" fmla="*/ 440 w 448"/>
                  <a:gd name="T45" fmla="*/ 271 h 451"/>
                  <a:gd name="T46" fmla="*/ 409 w 448"/>
                  <a:gd name="T47" fmla="*/ 217 h 451"/>
                  <a:gd name="T48" fmla="*/ 444 w 448"/>
                  <a:gd name="T49" fmla="*/ 182 h 451"/>
                  <a:gd name="T50" fmla="*/ 448 w 448"/>
                  <a:gd name="T51" fmla="*/ 171 h 451"/>
                  <a:gd name="T52" fmla="*/ 387 w 448"/>
                  <a:gd name="T53" fmla="*/ 65 h 451"/>
                  <a:gd name="T54" fmla="*/ 377 w 448"/>
                  <a:gd name="T55" fmla="*/ 60 h 451"/>
                  <a:gd name="T56" fmla="*/ 336 w 448"/>
                  <a:gd name="T57" fmla="*/ 80 h 451"/>
                  <a:gd name="T58" fmla="*/ 296 w 448"/>
                  <a:gd name="T59" fmla="*/ 58 h 451"/>
                  <a:gd name="T60" fmla="*/ 293 w 448"/>
                  <a:gd name="T61" fmla="*/ 8 h 451"/>
                  <a:gd name="T62" fmla="*/ 284 w 448"/>
                  <a:gd name="T63" fmla="*/ 1 h 451"/>
                  <a:gd name="T64" fmla="*/ 162 w 448"/>
                  <a:gd name="T65" fmla="*/ 1 h 451"/>
                  <a:gd name="T66" fmla="*/ 153 w 448"/>
                  <a:gd name="T67" fmla="*/ 10 h 451"/>
                  <a:gd name="T68" fmla="*/ 143 w 448"/>
                  <a:gd name="T69" fmla="*/ 61 h 451"/>
                  <a:gd name="T70" fmla="*/ 79 w 448"/>
                  <a:gd name="T71" fmla="*/ 62 h 451"/>
                  <a:gd name="T72" fmla="*/ 68 w 448"/>
                  <a:gd name="T73" fmla="*/ 60 h 451"/>
                  <a:gd name="T74" fmla="*/ 59 w 448"/>
                  <a:gd name="T75" fmla="*/ 68 h 451"/>
                  <a:gd name="T76" fmla="*/ 0 w 448"/>
                  <a:gd name="T77" fmla="*/ 175 h 451"/>
                  <a:gd name="T78" fmla="*/ 5 w 448"/>
                  <a:gd name="T79" fmla="*/ 185 h 451"/>
                  <a:gd name="T80" fmla="*/ 38 w 448"/>
                  <a:gd name="T81" fmla="*/ 229 h 451"/>
                  <a:gd name="T82" fmla="*/ 5 w 448"/>
                  <a:gd name="T83" fmla="*/ 272 h 451"/>
                  <a:gd name="T84" fmla="*/ 0 w 448"/>
                  <a:gd name="T85" fmla="*/ 282 h 451"/>
                  <a:gd name="T86" fmla="*/ 59 w 448"/>
                  <a:gd name="T87" fmla="*/ 390 h 451"/>
                  <a:gd name="T88" fmla="*/ 68 w 448"/>
                  <a:gd name="T89" fmla="*/ 396 h 451"/>
                  <a:gd name="T90" fmla="*/ 79 w 448"/>
                  <a:gd name="T91" fmla="*/ 394 h 451"/>
                  <a:gd name="T92" fmla="*/ 143 w 448"/>
                  <a:gd name="T93" fmla="*/ 394 h 451"/>
                  <a:gd name="T94" fmla="*/ 153 w 448"/>
                  <a:gd name="T95" fmla="*/ 442 h 451"/>
                  <a:gd name="T96" fmla="*/ 162 w 448"/>
                  <a:gd name="T97" fmla="*/ 450 h 451"/>
                  <a:gd name="T98" fmla="*/ 284 w 448"/>
                  <a:gd name="T99" fmla="*/ 451 h 451"/>
                  <a:gd name="T100" fmla="*/ 293 w 448"/>
                  <a:gd name="T101" fmla="*/ 444 h 451"/>
                  <a:gd name="T102" fmla="*/ 296 w 448"/>
                  <a:gd name="T103" fmla="*/ 398 h 451"/>
                  <a:gd name="T104" fmla="*/ 336 w 448"/>
                  <a:gd name="T105" fmla="*/ 376 h 451"/>
                  <a:gd name="T106" fmla="*/ 377 w 448"/>
                  <a:gd name="T107" fmla="*/ 396 h 451"/>
                  <a:gd name="T108" fmla="*/ 387 w 448"/>
                  <a:gd name="T109" fmla="*/ 392 h 451"/>
                  <a:gd name="T110" fmla="*/ 448 w 448"/>
                  <a:gd name="T111" fmla="*/ 285 h 451"/>
                  <a:gd name="T112" fmla="*/ 444 w 448"/>
                  <a:gd name="T113" fmla="*/ 274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8" h="451">
                    <a:moveTo>
                      <a:pt x="370" y="361"/>
                    </a:moveTo>
                    <a:lnTo>
                      <a:pt x="342" y="345"/>
                    </a:lnTo>
                    <a:lnTo>
                      <a:pt x="337" y="343"/>
                    </a:lnTo>
                    <a:lnTo>
                      <a:pt x="333" y="343"/>
                    </a:lnTo>
                    <a:lnTo>
                      <a:pt x="329" y="344"/>
                    </a:lnTo>
                    <a:lnTo>
                      <a:pt x="324" y="346"/>
                    </a:lnTo>
                    <a:lnTo>
                      <a:pt x="314" y="354"/>
                    </a:lnTo>
                    <a:lnTo>
                      <a:pt x="302" y="362"/>
                    </a:lnTo>
                    <a:lnTo>
                      <a:pt x="289" y="369"/>
                    </a:lnTo>
                    <a:lnTo>
                      <a:pt x="275" y="375"/>
                    </a:lnTo>
                    <a:lnTo>
                      <a:pt x="272" y="377"/>
                    </a:lnTo>
                    <a:lnTo>
                      <a:pt x="269" y="380"/>
                    </a:lnTo>
                    <a:lnTo>
                      <a:pt x="267" y="384"/>
                    </a:lnTo>
                    <a:lnTo>
                      <a:pt x="266" y="390"/>
                    </a:lnTo>
                    <a:lnTo>
                      <a:pt x="266" y="421"/>
                    </a:lnTo>
                    <a:lnTo>
                      <a:pt x="182" y="421"/>
                    </a:lnTo>
                    <a:lnTo>
                      <a:pt x="182" y="390"/>
                    </a:lnTo>
                    <a:lnTo>
                      <a:pt x="182" y="384"/>
                    </a:lnTo>
                    <a:lnTo>
                      <a:pt x="180" y="380"/>
                    </a:lnTo>
                    <a:lnTo>
                      <a:pt x="177" y="377"/>
                    </a:lnTo>
                    <a:lnTo>
                      <a:pt x="173" y="375"/>
                    </a:lnTo>
                    <a:lnTo>
                      <a:pt x="159" y="369"/>
                    </a:lnTo>
                    <a:lnTo>
                      <a:pt x="146" y="362"/>
                    </a:lnTo>
                    <a:lnTo>
                      <a:pt x="134" y="354"/>
                    </a:lnTo>
                    <a:lnTo>
                      <a:pt x="123" y="346"/>
                    </a:lnTo>
                    <a:lnTo>
                      <a:pt x="119" y="344"/>
                    </a:lnTo>
                    <a:lnTo>
                      <a:pt x="115" y="343"/>
                    </a:lnTo>
                    <a:lnTo>
                      <a:pt x="110" y="343"/>
                    </a:lnTo>
                    <a:lnTo>
                      <a:pt x="106" y="345"/>
                    </a:lnTo>
                    <a:lnTo>
                      <a:pt x="77" y="361"/>
                    </a:lnTo>
                    <a:lnTo>
                      <a:pt x="36" y="289"/>
                    </a:lnTo>
                    <a:lnTo>
                      <a:pt x="63" y="272"/>
                    </a:lnTo>
                    <a:lnTo>
                      <a:pt x="68" y="270"/>
                    </a:lnTo>
                    <a:lnTo>
                      <a:pt x="70" y="266"/>
                    </a:lnTo>
                    <a:lnTo>
                      <a:pt x="71" y="261"/>
                    </a:lnTo>
                    <a:lnTo>
                      <a:pt x="71" y="257"/>
                    </a:lnTo>
                    <a:lnTo>
                      <a:pt x="69" y="242"/>
                    </a:lnTo>
                    <a:lnTo>
                      <a:pt x="69" y="229"/>
                    </a:lnTo>
                    <a:lnTo>
                      <a:pt x="69" y="214"/>
                    </a:lnTo>
                    <a:lnTo>
                      <a:pt x="71" y="200"/>
                    </a:lnTo>
                    <a:lnTo>
                      <a:pt x="71" y="196"/>
                    </a:lnTo>
                    <a:lnTo>
                      <a:pt x="70" y="191"/>
                    </a:lnTo>
                    <a:lnTo>
                      <a:pt x="68" y="186"/>
                    </a:lnTo>
                    <a:lnTo>
                      <a:pt x="63" y="183"/>
                    </a:lnTo>
                    <a:lnTo>
                      <a:pt x="36" y="167"/>
                    </a:lnTo>
                    <a:lnTo>
                      <a:pt x="77" y="95"/>
                    </a:lnTo>
                    <a:lnTo>
                      <a:pt x="106" y="111"/>
                    </a:lnTo>
                    <a:lnTo>
                      <a:pt x="110" y="114"/>
                    </a:lnTo>
                    <a:lnTo>
                      <a:pt x="115" y="114"/>
                    </a:lnTo>
                    <a:lnTo>
                      <a:pt x="119" y="113"/>
                    </a:lnTo>
                    <a:lnTo>
                      <a:pt x="123" y="110"/>
                    </a:lnTo>
                    <a:lnTo>
                      <a:pt x="134" y="102"/>
                    </a:lnTo>
                    <a:lnTo>
                      <a:pt x="146" y="94"/>
                    </a:lnTo>
                    <a:lnTo>
                      <a:pt x="159" y="88"/>
                    </a:lnTo>
                    <a:lnTo>
                      <a:pt x="173" y="81"/>
                    </a:lnTo>
                    <a:lnTo>
                      <a:pt x="177" y="79"/>
                    </a:lnTo>
                    <a:lnTo>
                      <a:pt x="180" y="76"/>
                    </a:lnTo>
                    <a:lnTo>
                      <a:pt x="182" y="73"/>
                    </a:lnTo>
                    <a:lnTo>
                      <a:pt x="182" y="68"/>
                    </a:lnTo>
                    <a:lnTo>
                      <a:pt x="182" y="30"/>
                    </a:lnTo>
                    <a:lnTo>
                      <a:pt x="266" y="30"/>
                    </a:lnTo>
                    <a:lnTo>
                      <a:pt x="266" y="68"/>
                    </a:lnTo>
                    <a:lnTo>
                      <a:pt x="267" y="73"/>
                    </a:lnTo>
                    <a:lnTo>
                      <a:pt x="269" y="76"/>
                    </a:lnTo>
                    <a:lnTo>
                      <a:pt x="272" y="79"/>
                    </a:lnTo>
                    <a:lnTo>
                      <a:pt x="275" y="81"/>
                    </a:lnTo>
                    <a:lnTo>
                      <a:pt x="289" y="88"/>
                    </a:lnTo>
                    <a:lnTo>
                      <a:pt x="302" y="94"/>
                    </a:lnTo>
                    <a:lnTo>
                      <a:pt x="314" y="102"/>
                    </a:lnTo>
                    <a:lnTo>
                      <a:pt x="324" y="110"/>
                    </a:lnTo>
                    <a:lnTo>
                      <a:pt x="329" y="113"/>
                    </a:lnTo>
                    <a:lnTo>
                      <a:pt x="333" y="114"/>
                    </a:lnTo>
                    <a:lnTo>
                      <a:pt x="337" y="114"/>
                    </a:lnTo>
                    <a:lnTo>
                      <a:pt x="342" y="111"/>
                    </a:lnTo>
                    <a:lnTo>
                      <a:pt x="370" y="95"/>
                    </a:lnTo>
                    <a:lnTo>
                      <a:pt x="412" y="167"/>
                    </a:lnTo>
                    <a:lnTo>
                      <a:pt x="383" y="183"/>
                    </a:lnTo>
                    <a:lnTo>
                      <a:pt x="380" y="186"/>
                    </a:lnTo>
                    <a:lnTo>
                      <a:pt x="378" y="191"/>
                    </a:lnTo>
                    <a:lnTo>
                      <a:pt x="376" y="196"/>
                    </a:lnTo>
                    <a:lnTo>
                      <a:pt x="376" y="200"/>
                    </a:lnTo>
                    <a:lnTo>
                      <a:pt x="378" y="214"/>
                    </a:lnTo>
                    <a:lnTo>
                      <a:pt x="379" y="229"/>
                    </a:lnTo>
                    <a:lnTo>
                      <a:pt x="378" y="242"/>
                    </a:lnTo>
                    <a:lnTo>
                      <a:pt x="376" y="257"/>
                    </a:lnTo>
                    <a:lnTo>
                      <a:pt x="376" y="261"/>
                    </a:lnTo>
                    <a:lnTo>
                      <a:pt x="378" y="266"/>
                    </a:lnTo>
                    <a:lnTo>
                      <a:pt x="380" y="270"/>
                    </a:lnTo>
                    <a:lnTo>
                      <a:pt x="383" y="272"/>
                    </a:lnTo>
                    <a:lnTo>
                      <a:pt x="412" y="289"/>
                    </a:lnTo>
                    <a:lnTo>
                      <a:pt x="370" y="361"/>
                    </a:lnTo>
                    <a:close/>
                    <a:moveTo>
                      <a:pt x="440" y="271"/>
                    </a:moveTo>
                    <a:lnTo>
                      <a:pt x="408" y="252"/>
                    </a:lnTo>
                    <a:lnTo>
                      <a:pt x="409" y="240"/>
                    </a:lnTo>
                    <a:lnTo>
                      <a:pt x="409" y="229"/>
                    </a:lnTo>
                    <a:lnTo>
                      <a:pt x="409" y="217"/>
                    </a:lnTo>
                    <a:lnTo>
                      <a:pt x="408" y="205"/>
                    </a:lnTo>
                    <a:lnTo>
                      <a:pt x="440" y="186"/>
                    </a:lnTo>
                    <a:lnTo>
                      <a:pt x="442" y="185"/>
                    </a:lnTo>
                    <a:lnTo>
                      <a:pt x="444" y="182"/>
                    </a:lnTo>
                    <a:lnTo>
                      <a:pt x="446" y="180"/>
                    </a:lnTo>
                    <a:lnTo>
                      <a:pt x="446" y="178"/>
                    </a:lnTo>
                    <a:lnTo>
                      <a:pt x="448" y="175"/>
                    </a:lnTo>
                    <a:lnTo>
                      <a:pt x="448" y="171"/>
                    </a:lnTo>
                    <a:lnTo>
                      <a:pt x="446" y="168"/>
                    </a:lnTo>
                    <a:lnTo>
                      <a:pt x="445" y="166"/>
                    </a:lnTo>
                    <a:lnTo>
                      <a:pt x="389" y="68"/>
                    </a:lnTo>
                    <a:lnTo>
                      <a:pt x="387" y="65"/>
                    </a:lnTo>
                    <a:lnTo>
                      <a:pt x="384" y="63"/>
                    </a:lnTo>
                    <a:lnTo>
                      <a:pt x="382" y="61"/>
                    </a:lnTo>
                    <a:lnTo>
                      <a:pt x="379" y="60"/>
                    </a:lnTo>
                    <a:lnTo>
                      <a:pt x="377" y="60"/>
                    </a:lnTo>
                    <a:lnTo>
                      <a:pt x="374" y="60"/>
                    </a:lnTo>
                    <a:lnTo>
                      <a:pt x="370" y="61"/>
                    </a:lnTo>
                    <a:lnTo>
                      <a:pt x="368" y="62"/>
                    </a:lnTo>
                    <a:lnTo>
                      <a:pt x="336" y="80"/>
                    </a:lnTo>
                    <a:lnTo>
                      <a:pt x="327" y="74"/>
                    </a:lnTo>
                    <a:lnTo>
                      <a:pt x="317" y="68"/>
                    </a:lnTo>
                    <a:lnTo>
                      <a:pt x="306" y="62"/>
                    </a:lnTo>
                    <a:lnTo>
                      <a:pt x="296" y="58"/>
                    </a:lnTo>
                    <a:lnTo>
                      <a:pt x="296" y="15"/>
                    </a:lnTo>
                    <a:lnTo>
                      <a:pt x="296" y="13"/>
                    </a:lnTo>
                    <a:lnTo>
                      <a:pt x="295" y="10"/>
                    </a:lnTo>
                    <a:lnTo>
                      <a:pt x="293" y="8"/>
                    </a:lnTo>
                    <a:lnTo>
                      <a:pt x="291" y="5"/>
                    </a:lnTo>
                    <a:lnTo>
                      <a:pt x="289" y="3"/>
                    </a:lnTo>
                    <a:lnTo>
                      <a:pt x="287" y="1"/>
                    </a:lnTo>
                    <a:lnTo>
                      <a:pt x="284" y="1"/>
                    </a:lnTo>
                    <a:lnTo>
                      <a:pt x="281" y="0"/>
                    </a:lnTo>
                    <a:lnTo>
                      <a:pt x="167" y="0"/>
                    </a:lnTo>
                    <a:lnTo>
                      <a:pt x="164" y="1"/>
                    </a:lnTo>
                    <a:lnTo>
                      <a:pt x="162" y="1"/>
                    </a:lnTo>
                    <a:lnTo>
                      <a:pt x="159" y="3"/>
                    </a:lnTo>
                    <a:lnTo>
                      <a:pt x="156" y="5"/>
                    </a:lnTo>
                    <a:lnTo>
                      <a:pt x="155" y="8"/>
                    </a:lnTo>
                    <a:lnTo>
                      <a:pt x="153" y="10"/>
                    </a:lnTo>
                    <a:lnTo>
                      <a:pt x="152" y="13"/>
                    </a:lnTo>
                    <a:lnTo>
                      <a:pt x="152" y="15"/>
                    </a:lnTo>
                    <a:lnTo>
                      <a:pt x="152" y="58"/>
                    </a:lnTo>
                    <a:lnTo>
                      <a:pt x="143" y="61"/>
                    </a:lnTo>
                    <a:lnTo>
                      <a:pt x="133" y="66"/>
                    </a:lnTo>
                    <a:lnTo>
                      <a:pt x="122" y="73"/>
                    </a:lnTo>
                    <a:lnTo>
                      <a:pt x="112" y="80"/>
                    </a:lnTo>
                    <a:lnTo>
                      <a:pt x="79" y="62"/>
                    </a:lnTo>
                    <a:lnTo>
                      <a:pt x="76" y="61"/>
                    </a:lnTo>
                    <a:lnTo>
                      <a:pt x="74" y="60"/>
                    </a:lnTo>
                    <a:lnTo>
                      <a:pt x="71" y="60"/>
                    </a:lnTo>
                    <a:lnTo>
                      <a:pt x="68" y="60"/>
                    </a:lnTo>
                    <a:lnTo>
                      <a:pt x="66" y="61"/>
                    </a:lnTo>
                    <a:lnTo>
                      <a:pt x="62" y="63"/>
                    </a:lnTo>
                    <a:lnTo>
                      <a:pt x="60" y="65"/>
                    </a:lnTo>
                    <a:lnTo>
                      <a:pt x="59" y="68"/>
                    </a:lnTo>
                    <a:lnTo>
                      <a:pt x="2" y="166"/>
                    </a:lnTo>
                    <a:lnTo>
                      <a:pt x="0" y="168"/>
                    </a:lnTo>
                    <a:lnTo>
                      <a:pt x="0" y="171"/>
                    </a:lnTo>
                    <a:lnTo>
                      <a:pt x="0" y="175"/>
                    </a:lnTo>
                    <a:lnTo>
                      <a:pt x="0" y="178"/>
                    </a:lnTo>
                    <a:lnTo>
                      <a:pt x="1" y="180"/>
                    </a:lnTo>
                    <a:lnTo>
                      <a:pt x="2" y="182"/>
                    </a:lnTo>
                    <a:lnTo>
                      <a:pt x="5" y="185"/>
                    </a:lnTo>
                    <a:lnTo>
                      <a:pt x="8" y="186"/>
                    </a:lnTo>
                    <a:lnTo>
                      <a:pt x="40" y="205"/>
                    </a:lnTo>
                    <a:lnTo>
                      <a:pt x="39" y="217"/>
                    </a:lnTo>
                    <a:lnTo>
                      <a:pt x="38" y="229"/>
                    </a:lnTo>
                    <a:lnTo>
                      <a:pt x="39" y="240"/>
                    </a:lnTo>
                    <a:lnTo>
                      <a:pt x="40" y="252"/>
                    </a:lnTo>
                    <a:lnTo>
                      <a:pt x="8" y="271"/>
                    </a:lnTo>
                    <a:lnTo>
                      <a:pt x="5" y="272"/>
                    </a:lnTo>
                    <a:lnTo>
                      <a:pt x="2" y="274"/>
                    </a:lnTo>
                    <a:lnTo>
                      <a:pt x="1" y="276"/>
                    </a:lnTo>
                    <a:lnTo>
                      <a:pt x="0" y="278"/>
                    </a:lnTo>
                    <a:lnTo>
                      <a:pt x="0" y="282"/>
                    </a:lnTo>
                    <a:lnTo>
                      <a:pt x="0" y="285"/>
                    </a:lnTo>
                    <a:lnTo>
                      <a:pt x="0" y="287"/>
                    </a:lnTo>
                    <a:lnTo>
                      <a:pt x="1" y="290"/>
                    </a:lnTo>
                    <a:lnTo>
                      <a:pt x="59" y="390"/>
                    </a:lnTo>
                    <a:lnTo>
                      <a:pt x="60" y="392"/>
                    </a:lnTo>
                    <a:lnTo>
                      <a:pt x="62" y="394"/>
                    </a:lnTo>
                    <a:lnTo>
                      <a:pt x="66" y="395"/>
                    </a:lnTo>
                    <a:lnTo>
                      <a:pt x="68" y="396"/>
                    </a:lnTo>
                    <a:lnTo>
                      <a:pt x="71" y="396"/>
                    </a:lnTo>
                    <a:lnTo>
                      <a:pt x="73" y="396"/>
                    </a:lnTo>
                    <a:lnTo>
                      <a:pt x="76" y="395"/>
                    </a:lnTo>
                    <a:lnTo>
                      <a:pt x="79" y="394"/>
                    </a:lnTo>
                    <a:lnTo>
                      <a:pt x="112" y="376"/>
                    </a:lnTo>
                    <a:lnTo>
                      <a:pt x="122" y="383"/>
                    </a:lnTo>
                    <a:lnTo>
                      <a:pt x="133" y="390"/>
                    </a:lnTo>
                    <a:lnTo>
                      <a:pt x="143" y="394"/>
                    </a:lnTo>
                    <a:lnTo>
                      <a:pt x="152" y="398"/>
                    </a:lnTo>
                    <a:lnTo>
                      <a:pt x="152" y="436"/>
                    </a:lnTo>
                    <a:lnTo>
                      <a:pt x="152" y="439"/>
                    </a:lnTo>
                    <a:lnTo>
                      <a:pt x="153" y="442"/>
                    </a:lnTo>
                    <a:lnTo>
                      <a:pt x="155" y="444"/>
                    </a:lnTo>
                    <a:lnTo>
                      <a:pt x="156" y="446"/>
                    </a:lnTo>
                    <a:lnTo>
                      <a:pt x="159" y="449"/>
                    </a:lnTo>
                    <a:lnTo>
                      <a:pt x="162" y="450"/>
                    </a:lnTo>
                    <a:lnTo>
                      <a:pt x="164" y="451"/>
                    </a:lnTo>
                    <a:lnTo>
                      <a:pt x="167" y="451"/>
                    </a:lnTo>
                    <a:lnTo>
                      <a:pt x="281" y="451"/>
                    </a:lnTo>
                    <a:lnTo>
                      <a:pt x="284" y="451"/>
                    </a:lnTo>
                    <a:lnTo>
                      <a:pt x="287" y="450"/>
                    </a:lnTo>
                    <a:lnTo>
                      <a:pt x="289" y="449"/>
                    </a:lnTo>
                    <a:lnTo>
                      <a:pt x="291" y="446"/>
                    </a:lnTo>
                    <a:lnTo>
                      <a:pt x="293" y="444"/>
                    </a:lnTo>
                    <a:lnTo>
                      <a:pt x="295" y="442"/>
                    </a:lnTo>
                    <a:lnTo>
                      <a:pt x="296" y="439"/>
                    </a:lnTo>
                    <a:lnTo>
                      <a:pt x="296" y="436"/>
                    </a:lnTo>
                    <a:lnTo>
                      <a:pt x="296" y="398"/>
                    </a:lnTo>
                    <a:lnTo>
                      <a:pt x="306" y="394"/>
                    </a:lnTo>
                    <a:lnTo>
                      <a:pt x="317" y="389"/>
                    </a:lnTo>
                    <a:lnTo>
                      <a:pt x="327" y="382"/>
                    </a:lnTo>
                    <a:lnTo>
                      <a:pt x="336" y="376"/>
                    </a:lnTo>
                    <a:lnTo>
                      <a:pt x="368" y="394"/>
                    </a:lnTo>
                    <a:lnTo>
                      <a:pt x="370" y="396"/>
                    </a:lnTo>
                    <a:lnTo>
                      <a:pt x="374" y="396"/>
                    </a:lnTo>
                    <a:lnTo>
                      <a:pt x="377" y="396"/>
                    </a:lnTo>
                    <a:lnTo>
                      <a:pt x="380" y="395"/>
                    </a:lnTo>
                    <a:lnTo>
                      <a:pt x="382" y="395"/>
                    </a:lnTo>
                    <a:lnTo>
                      <a:pt x="384" y="394"/>
                    </a:lnTo>
                    <a:lnTo>
                      <a:pt x="387" y="392"/>
                    </a:lnTo>
                    <a:lnTo>
                      <a:pt x="389" y="390"/>
                    </a:lnTo>
                    <a:lnTo>
                      <a:pt x="445" y="290"/>
                    </a:lnTo>
                    <a:lnTo>
                      <a:pt x="446" y="287"/>
                    </a:lnTo>
                    <a:lnTo>
                      <a:pt x="448" y="285"/>
                    </a:lnTo>
                    <a:lnTo>
                      <a:pt x="448" y="282"/>
                    </a:lnTo>
                    <a:lnTo>
                      <a:pt x="448" y="278"/>
                    </a:lnTo>
                    <a:lnTo>
                      <a:pt x="446" y="276"/>
                    </a:lnTo>
                    <a:lnTo>
                      <a:pt x="444" y="274"/>
                    </a:lnTo>
                    <a:lnTo>
                      <a:pt x="442" y="272"/>
                    </a:lnTo>
                    <a:lnTo>
                      <a:pt x="440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87" name="Freeform 292">
                <a:extLst>
                  <a:ext uri="{FF2B5EF4-FFF2-40B4-BE49-F238E27FC236}">
                    <a16:creationId xmlns:a16="http://schemas.microsoft.com/office/drawing/2014/main" id="{99F46A90-EF81-30E6-9E97-95F785B0D9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26513" y="3836988"/>
                <a:ext cx="57150" cy="57150"/>
              </a:xfrm>
              <a:custGeom>
                <a:avLst/>
                <a:gdLst>
                  <a:gd name="T0" fmla="*/ 77 w 180"/>
                  <a:gd name="T1" fmla="*/ 150 h 181"/>
                  <a:gd name="T2" fmla="*/ 61 w 180"/>
                  <a:gd name="T3" fmla="*/ 144 h 181"/>
                  <a:gd name="T4" fmla="*/ 47 w 180"/>
                  <a:gd name="T5" fmla="*/ 133 h 181"/>
                  <a:gd name="T6" fmla="*/ 36 w 180"/>
                  <a:gd name="T7" fmla="*/ 119 h 181"/>
                  <a:gd name="T8" fmla="*/ 31 w 180"/>
                  <a:gd name="T9" fmla="*/ 103 h 181"/>
                  <a:gd name="T10" fmla="*/ 30 w 180"/>
                  <a:gd name="T11" fmla="*/ 85 h 181"/>
                  <a:gd name="T12" fmla="*/ 34 w 180"/>
                  <a:gd name="T13" fmla="*/ 68 h 181"/>
                  <a:gd name="T14" fmla="*/ 43 w 180"/>
                  <a:gd name="T15" fmla="*/ 53 h 181"/>
                  <a:gd name="T16" fmla="*/ 56 w 180"/>
                  <a:gd name="T17" fmla="*/ 41 h 181"/>
                  <a:gd name="T18" fmla="*/ 72 w 180"/>
                  <a:gd name="T19" fmla="*/ 33 h 181"/>
                  <a:gd name="T20" fmla="*/ 90 w 180"/>
                  <a:gd name="T21" fmla="*/ 30 h 181"/>
                  <a:gd name="T22" fmla="*/ 107 w 180"/>
                  <a:gd name="T23" fmla="*/ 33 h 181"/>
                  <a:gd name="T24" fmla="*/ 123 w 180"/>
                  <a:gd name="T25" fmla="*/ 41 h 181"/>
                  <a:gd name="T26" fmla="*/ 136 w 180"/>
                  <a:gd name="T27" fmla="*/ 53 h 181"/>
                  <a:gd name="T28" fmla="*/ 144 w 180"/>
                  <a:gd name="T29" fmla="*/ 68 h 181"/>
                  <a:gd name="T30" fmla="*/ 150 w 180"/>
                  <a:gd name="T31" fmla="*/ 85 h 181"/>
                  <a:gd name="T32" fmla="*/ 149 w 180"/>
                  <a:gd name="T33" fmla="*/ 103 h 181"/>
                  <a:gd name="T34" fmla="*/ 142 w 180"/>
                  <a:gd name="T35" fmla="*/ 119 h 181"/>
                  <a:gd name="T36" fmla="*/ 132 w 180"/>
                  <a:gd name="T37" fmla="*/ 133 h 181"/>
                  <a:gd name="T38" fmla="*/ 118 w 180"/>
                  <a:gd name="T39" fmla="*/ 144 h 181"/>
                  <a:gd name="T40" fmla="*/ 102 w 180"/>
                  <a:gd name="T41" fmla="*/ 150 h 181"/>
                  <a:gd name="T42" fmla="*/ 90 w 180"/>
                  <a:gd name="T43" fmla="*/ 0 h 181"/>
                  <a:gd name="T44" fmla="*/ 63 w 180"/>
                  <a:gd name="T45" fmla="*/ 4 h 181"/>
                  <a:gd name="T46" fmla="*/ 40 w 180"/>
                  <a:gd name="T47" fmla="*/ 16 h 181"/>
                  <a:gd name="T48" fmla="*/ 20 w 180"/>
                  <a:gd name="T49" fmla="*/ 33 h 181"/>
                  <a:gd name="T50" fmla="*/ 6 w 180"/>
                  <a:gd name="T51" fmla="*/ 56 h 181"/>
                  <a:gd name="T52" fmla="*/ 0 w 180"/>
                  <a:gd name="T53" fmla="*/ 82 h 181"/>
                  <a:gd name="T54" fmla="*/ 1 w 180"/>
                  <a:gd name="T55" fmla="*/ 108 h 181"/>
                  <a:gd name="T56" fmla="*/ 11 w 180"/>
                  <a:gd name="T57" fmla="*/ 134 h 181"/>
                  <a:gd name="T58" fmla="*/ 26 w 180"/>
                  <a:gd name="T59" fmla="*/ 154 h 181"/>
                  <a:gd name="T60" fmla="*/ 47 w 180"/>
                  <a:gd name="T61" fmla="*/ 170 h 181"/>
                  <a:gd name="T62" fmla="*/ 72 w 180"/>
                  <a:gd name="T63" fmla="*/ 179 h 181"/>
                  <a:gd name="T64" fmla="*/ 98 w 180"/>
                  <a:gd name="T65" fmla="*/ 180 h 181"/>
                  <a:gd name="T66" fmla="*/ 124 w 180"/>
                  <a:gd name="T67" fmla="*/ 174 h 181"/>
                  <a:gd name="T68" fmla="*/ 147 w 180"/>
                  <a:gd name="T69" fmla="*/ 160 h 181"/>
                  <a:gd name="T70" fmla="*/ 165 w 180"/>
                  <a:gd name="T71" fmla="*/ 141 h 181"/>
                  <a:gd name="T72" fmla="*/ 176 w 180"/>
                  <a:gd name="T73" fmla="*/ 118 h 181"/>
                  <a:gd name="T74" fmla="*/ 180 w 180"/>
                  <a:gd name="T75" fmla="*/ 91 h 181"/>
                  <a:gd name="T76" fmla="*/ 176 w 180"/>
                  <a:gd name="T77" fmla="*/ 64 h 181"/>
                  <a:gd name="T78" fmla="*/ 165 w 180"/>
                  <a:gd name="T79" fmla="*/ 41 h 181"/>
                  <a:gd name="T80" fmla="*/ 147 w 180"/>
                  <a:gd name="T81" fmla="*/ 22 h 181"/>
                  <a:gd name="T82" fmla="*/ 124 w 180"/>
                  <a:gd name="T83" fmla="*/ 8 h 181"/>
                  <a:gd name="T84" fmla="*/ 98 w 180"/>
                  <a:gd name="T85" fmla="*/ 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0" h="181">
                    <a:moveTo>
                      <a:pt x="90" y="151"/>
                    </a:moveTo>
                    <a:lnTo>
                      <a:pt x="83" y="150"/>
                    </a:lnTo>
                    <a:lnTo>
                      <a:pt x="77" y="150"/>
                    </a:lnTo>
                    <a:lnTo>
                      <a:pt x="72" y="148"/>
                    </a:lnTo>
                    <a:lnTo>
                      <a:pt x="66" y="146"/>
                    </a:lnTo>
                    <a:lnTo>
                      <a:pt x="61" y="144"/>
                    </a:lnTo>
                    <a:lnTo>
                      <a:pt x="56" y="140"/>
                    </a:lnTo>
                    <a:lnTo>
                      <a:pt x="51" y="137"/>
                    </a:lnTo>
                    <a:lnTo>
                      <a:pt x="47" y="133"/>
                    </a:lnTo>
                    <a:lnTo>
                      <a:pt x="43" y="129"/>
                    </a:lnTo>
                    <a:lnTo>
                      <a:pt x="40" y="124"/>
                    </a:lnTo>
                    <a:lnTo>
                      <a:pt x="36" y="119"/>
                    </a:lnTo>
                    <a:lnTo>
                      <a:pt x="34" y="114"/>
                    </a:lnTo>
                    <a:lnTo>
                      <a:pt x="32" y="108"/>
                    </a:lnTo>
                    <a:lnTo>
                      <a:pt x="31" y="103"/>
                    </a:lnTo>
                    <a:lnTo>
                      <a:pt x="30" y="97"/>
                    </a:lnTo>
                    <a:lnTo>
                      <a:pt x="30" y="91"/>
                    </a:lnTo>
                    <a:lnTo>
                      <a:pt x="30" y="85"/>
                    </a:lnTo>
                    <a:lnTo>
                      <a:pt x="31" y="78"/>
                    </a:lnTo>
                    <a:lnTo>
                      <a:pt x="32" y="73"/>
                    </a:lnTo>
                    <a:lnTo>
                      <a:pt x="34" y="68"/>
                    </a:lnTo>
                    <a:lnTo>
                      <a:pt x="36" y="62"/>
                    </a:lnTo>
                    <a:lnTo>
                      <a:pt x="40" y="57"/>
                    </a:lnTo>
                    <a:lnTo>
                      <a:pt x="43" y="53"/>
                    </a:lnTo>
                    <a:lnTo>
                      <a:pt x="47" y="48"/>
                    </a:lnTo>
                    <a:lnTo>
                      <a:pt x="51" y="44"/>
                    </a:lnTo>
                    <a:lnTo>
                      <a:pt x="56" y="41"/>
                    </a:lnTo>
                    <a:lnTo>
                      <a:pt x="61" y="38"/>
                    </a:lnTo>
                    <a:lnTo>
                      <a:pt x="66" y="36"/>
                    </a:lnTo>
                    <a:lnTo>
                      <a:pt x="72" y="33"/>
                    </a:lnTo>
                    <a:lnTo>
                      <a:pt x="77" y="32"/>
                    </a:lnTo>
                    <a:lnTo>
                      <a:pt x="83" y="31"/>
                    </a:lnTo>
                    <a:lnTo>
                      <a:pt x="90" y="30"/>
                    </a:lnTo>
                    <a:lnTo>
                      <a:pt x="95" y="31"/>
                    </a:lnTo>
                    <a:lnTo>
                      <a:pt x="102" y="32"/>
                    </a:lnTo>
                    <a:lnTo>
                      <a:pt x="107" y="33"/>
                    </a:lnTo>
                    <a:lnTo>
                      <a:pt x="113" y="36"/>
                    </a:lnTo>
                    <a:lnTo>
                      <a:pt x="118" y="38"/>
                    </a:lnTo>
                    <a:lnTo>
                      <a:pt x="123" y="41"/>
                    </a:lnTo>
                    <a:lnTo>
                      <a:pt x="127" y="44"/>
                    </a:lnTo>
                    <a:lnTo>
                      <a:pt x="132" y="48"/>
                    </a:lnTo>
                    <a:lnTo>
                      <a:pt x="136" y="53"/>
                    </a:lnTo>
                    <a:lnTo>
                      <a:pt x="139" y="57"/>
                    </a:lnTo>
                    <a:lnTo>
                      <a:pt x="142" y="62"/>
                    </a:lnTo>
                    <a:lnTo>
                      <a:pt x="144" y="68"/>
                    </a:lnTo>
                    <a:lnTo>
                      <a:pt x="147" y="73"/>
                    </a:lnTo>
                    <a:lnTo>
                      <a:pt x="149" y="78"/>
                    </a:lnTo>
                    <a:lnTo>
                      <a:pt x="150" y="85"/>
                    </a:lnTo>
                    <a:lnTo>
                      <a:pt x="150" y="91"/>
                    </a:lnTo>
                    <a:lnTo>
                      <a:pt x="150" y="97"/>
                    </a:lnTo>
                    <a:lnTo>
                      <a:pt x="149" y="103"/>
                    </a:lnTo>
                    <a:lnTo>
                      <a:pt x="147" y="108"/>
                    </a:lnTo>
                    <a:lnTo>
                      <a:pt x="144" y="114"/>
                    </a:lnTo>
                    <a:lnTo>
                      <a:pt x="142" y="119"/>
                    </a:lnTo>
                    <a:lnTo>
                      <a:pt x="139" y="124"/>
                    </a:lnTo>
                    <a:lnTo>
                      <a:pt x="136" y="129"/>
                    </a:lnTo>
                    <a:lnTo>
                      <a:pt x="132" y="133"/>
                    </a:lnTo>
                    <a:lnTo>
                      <a:pt x="127" y="137"/>
                    </a:lnTo>
                    <a:lnTo>
                      <a:pt x="123" y="140"/>
                    </a:lnTo>
                    <a:lnTo>
                      <a:pt x="118" y="144"/>
                    </a:lnTo>
                    <a:lnTo>
                      <a:pt x="113" y="146"/>
                    </a:lnTo>
                    <a:lnTo>
                      <a:pt x="107" y="148"/>
                    </a:lnTo>
                    <a:lnTo>
                      <a:pt x="102" y="150"/>
                    </a:lnTo>
                    <a:lnTo>
                      <a:pt x="95" y="150"/>
                    </a:lnTo>
                    <a:lnTo>
                      <a:pt x="90" y="151"/>
                    </a:lnTo>
                    <a:close/>
                    <a:moveTo>
                      <a:pt x="90" y="0"/>
                    </a:moveTo>
                    <a:lnTo>
                      <a:pt x="80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5" y="8"/>
                    </a:lnTo>
                    <a:lnTo>
                      <a:pt x="47" y="12"/>
                    </a:lnTo>
                    <a:lnTo>
                      <a:pt x="40" y="16"/>
                    </a:lnTo>
                    <a:lnTo>
                      <a:pt x="32" y="22"/>
                    </a:lnTo>
                    <a:lnTo>
                      <a:pt x="26" y="27"/>
                    </a:lnTo>
                    <a:lnTo>
                      <a:pt x="20" y="33"/>
                    </a:lnTo>
                    <a:lnTo>
                      <a:pt x="15" y="41"/>
                    </a:lnTo>
                    <a:lnTo>
                      <a:pt x="11" y="48"/>
                    </a:lnTo>
                    <a:lnTo>
                      <a:pt x="6" y="56"/>
                    </a:lnTo>
                    <a:lnTo>
                      <a:pt x="3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0"/>
                    </a:lnTo>
                    <a:lnTo>
                      <a:pt x="1" y="108"/>
                    </a:lnTo>
                    <a:lnTo>
                      <a:pt x="3" y="118"/>
                    </a:lnTo>
                    <a:lnTo>
                      <a:pt x="6" y="125"/>
                    </a:lnTo>
                    <a:lnTo>
                      <a:pt x="11" y="134"/>
                    </a:lnTo>
                    <a:lnTo>
                      <a:pt x="15" y="141"/>
                    </a:lnTo>
                    <a:lnTo>
                      <a:pt x="20" y="148"/>
                    </a:lnTo>
                    <a:lnTo>
                      <a:pt x="26" y="154"/>
                    </a:lnTo>
                    <a:lnTo>
                      <a:pt x="32" y="161"/>
                    </a:lnTo>
                    <a:lnTo>
                      <a:pt x="40" y="165"/>
                    </a:lnTo>
                    <a:lnTo>
                      <a:pt x="47" y="170"/>
                    </a:lnTo>
                    <a:lnTo>
                      <a:pt x="55" y="174"/>
                    </a:lnTo>
                    <a:lnTo>
                      <a:pt x="63" y="177"/>
                    </a:lnTo>
                    <a:lnTo>
                      <a:pt x="72" y="179"/>
                    </a:lnTo>
                    <a:lnTo>
                      <a:pt x="80" y="180"/>
                    </a:lnTo>
                    <a:lnTo>
                      <a:pt x="90" y="181"/>
                    </a:lnTo>
                    <a:lnTo>
                      <a:pt x="98" y="180"/>
                    </a:lnTo>
                    <a:lnTo>
                      <a:pt x="108" y="179"/>
                    </a:lnTo>
                    <a:lnTo>
                      <a:pt x="117" y="177"/>
                    </a:lnTo>
                    <a:lnTo>
                      <a:pt x="124" y="174"/>
                    </a:lnTo>
                    <a:lnTo>
                      <a:pt x="133" y="170"/>
                    </a:lnTo>
                    <a:lnTo>
                      <a:pt x="140" y="165"/>
                    </a:lnTo>
                    <a:lnTo>
                      <a:pt x="147" y="160"/>
                    </a:lnTo>
                    <a:lnTo>
                      <a:pt x="153" y="154"/>
                    </a:lnTo>
                    <a:lnTo>
                      <a:pt x="159" y="148"/>
                    </a:lnTo>
                    <a:lnTo>
                      <a:pt x="165" y="141"/>
                    </a:lnTo>
                    <a:lnTo>
                      <a:pt x="169" y="134"/>
                    </a:lnTo>
                    <a:lnTo>
                      <a:pt x="172" y="125"/>
                    </a:lnTo>
                    <a:lnTo>
                      <a:pt x="176" y="118"/>
                    </a:lnTo>
                    <a:lnTo>
                      <a:pt x="178" y="109"/>
                    </a:lnTo>
                    <a:lnTo>
                      <a:pt x="180" y="100"/>
                    </a:lnTo>
                    <a:lnTo>
                      <a:pt x="180" y="91"/>
                    </a:lnTo>
                    <a:lnTo>
                      <a:pt x="180" y="82"/>
                    </a:lnTo>
                    <a:lnTo>
                      <a:pt x="178" y="73"/>
                    </a:lnTo>
                    <a:lnTo>
                      <a:pt x="176" y="64"/>
                    </a:lnTo>
                    <a:lnTo>
                      <a:pt x="172" y="56"/>
                    </a:lnTo>
                    <a:lnTo>
                      <a:pt x="169" y="48"/>
                    </a:lnTo>
                    <a:lnTo>
                      <a:pt x="165" y="41"/>
                    </a:lnTo>
                    <a:lnTo>
                      <a:pt x="159" y="33"/>
                    </a:lnTo>
                    <a:lnTo>
                      <a:pt x="153" y="27"/>
                    </a:lnTo>
                    <a:lnTo>
                      <a:pt x="147" y="22"/>
                    </a:lnTo>
                    <a:lnTo>
                      <a:pt x="140" y="16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7" y="4"/>
                    </a:lnTo>
                    <a:lnTo>
                      <a:pt x="108" y="2"/>
                    </a:lnTo>
                    <a:lnTo>
                      <a:pt x="98" y="1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1AB287F-F5A5-26B7-670A-25AA3FC5965A}"/>
              </a:ext>
            </a:extLst>
          </p:cNvPr>
          <p:cNvGrpSpPr/>
          <p:nvPr/>
        </p:nvGrpSpPr>
        <p:grpSpPr>
          <a:xfrm>
            <a:off x="223520" y="2344086"/>
            <a:ext cx="2997915" cy="1801105"/>
            <a:chOff x="623456" y="2573185"/>
            <a:chExt cx="3714864" cy="19812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FEA20CB-7CCF-7BC9-7ACA-2D166D76526C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89C6791-C9F3-8DF4-8E54-FBF0EF312627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Image 37">
            <a:extLst>
              <a:ext uri="{FF2B5EF4-FFF2-40B4-BE49-F238E27FC236}">
                <a16:creationId xmlns:a16="http://schemas.microsoft.com/office/drawing/2014/main" id="{3D39D9E7-ABC9-BCDA-E78F-6ABEA227B9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05" y="5253771"/>
            <a:ext cx="1491616" cy="49564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6003440-F150-85D1-509F-3421FA4EDD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1" y="2503628"/>
            <a:ext cx="2152544" cy="989507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1180419C-6848-5A57-A79B-1A04B7149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78" y="3591603"/>
            <a:ext cx="3075597" cy="424732"/>
          </a:xfr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Outil d’ACV Simplifié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DD9757-86AC-4DDA-AF63-8944E65DF45D}"/>
              </a:ext>
            </a:extLst>
          </p:cNvPr>
          <p:cNvSpPr txBox="1">
            <a:spLocks/>
          </p:cNvSpPr>
          <p:nvPr/>
        </p:nvSpPr>
        <p:spPr>
          <a:xfrm>
            <a:off x="145838" y="744175"/>
            <a:ext cx="3075597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bg1"/>
                </a:solidFill>
                <a:latin typeface="Segoe UI Light"/>
                <a:cs typeface="Segoe UI Light"/>
              </a:rPr>
              <a:t>Création d’un procédé de transformation</a:t>
            </a:r>
            <a:endParaRPr lang="fr-FR" sz="24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A3FCEFF-95EA-AA8A-484A-B7500DA68A21}"/>
              </a:ext>
            </a:extLst>
          </p:cNvPr>
          <p:cNvGrpSpPr/>
          <p:nvPr/>
        </p:nvGrpSpPr>
        <p:grpSpPr>
          <a:xfrm>
            <a:off x="7178405" y="1853487"/>
            <a:ext cx="4699170" cy="1838269"/>
            <a:chOff x="7121255" y="1437931"/>
            <a:chExt cx="4699170" cy="183826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714B2B7-CEFF-4615-FFF0-D688BF36722B}"/>
                </a:ext>
              </a:extLst>
            </p:cNvPr>
            <p:cNvSpPr/>
            <p:nvPr/>
          </p:nvSpPr>
          <p:spPr>
            <a:xfrm>
              <a:off x="8311001" y="1437931"/>
              <a:ext cx="3509424" cy="405286"/>
            </a:xfrm>
            <a:prstGeom prst="rect">
              <a:avLst/>
            </a:prstGeom>
            <a:solidFill>
              <a:srgbClr val="0075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200" dirty="0"/>
                <a:t>Choix du process de transformation parmi la liste proposée</a:t>
              </a:r>
            </a:p>
          </p:txBody>
        </p: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3A9BB62F-2A9D-8A27-1E74-8E9DC5EF36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0015" y="1667505"/>
              <a:ext cx="504000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213B8D62-E071-93E4-266C-863357C599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0015" y="2263854"/>
              <a:ext cx="504000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B5CF9407-B2D0-D0AB-5570-0C3E0597A2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1255" y="3083273"/>
              <a:ext cx="1109425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7A6EFD-C280-DA73-F702-EDC2D80778CB}"/>
                </a:ext>
              </a:extLst>
            </p:cNvPr>
            <p:cNvSpPr/>
            <p:nvPr/>
          </p:nvSpPr>
          <p:spPr>
            <a:xfrm>
              <a:off x="8311001" y="2870921"/>
              <a:ext cx="3509424" cy="405279"/>
            </a:xfrm>
            <a:prstGeom prst="rect">
              <a:avLst/>
            </a:prstGeom>
            <a:solidFill>
              <a:srgbClr val="0075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200" dirty="0"/>
                <a:t>Taux de rebut du process de transformation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6BAC0F-7465-6393-D50F-4E33CDF3DD00}"/>
                </a:ext>
              </a:extLst>
            </p:cNvPr>
            <p:cNvSpPr/>
            <p:nvPr/>
          </p:nvSpPr>
          <p:spPr>
            <a:xfrm>
              <a:off x="8311001" y="2061211"/>
              <a:ext cx="3509424" cy="405286"/>
            </a:xfrm>
            <a:prstGeom prst="rect">
              <a:avLst/>
            </a:prstGeom>
            <a:solidFill>
              <a:srgbClr val="0075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200" dirty="0"/>
                <a:t>Choix de la géographie du process de transformation parmi la liste proposée</a:t>
              </a:r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BA62CEE7-E2B6-D919-0F92-C02E505555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92" r="5927" b="266"/>
          <a:stretch/>
        </p:blipFill>
        <p:spPr>
          <a:xfrm>
            <a:off x="3567284" y="1055266"/>
            <a:ext cx="4194593" cy="343464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67284" y="6135319"/>
            <a:ext cx="7820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NB : Pour les utilisateurs de données composites.</a:t>
            </a:r>
          </a:p>
          <a:p>
            <a:r>
              <a:rPr lang="fr-FR" sz="1400" b="1" dirty="0" smtClean="0">
                <a:solidFill>
                  <a:srgbClr val="FF0000"/>
                </a:solidFill>
              </a:rPr>
              <a:t>Modélisation spécifique pour les procédés d’estampage et de thermocompression. Voir slide suivante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68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5259439-92DF-120E-E563-0D788F0CC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989050"/>
            <a:ext cx="12192000" cy="370724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35EE7A-C937-4BDE-9F5D-60F8B4430FED}"/>
              </a:ext>
            </a:extLst>
          </p:cNvPr>
          <p:cNvSpPr/>
          <p:nvPr/>
        </p:nvSpPr>
        <p:spPr>
          <a:xfrm>
            <a:off x="-1" y="0"/>
            <a:ext cx="12192000" cy="1647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Création d’un produit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" y="557014"/>
            <a:ext cx="1491616" cy="4956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7A0643-187B-BFA5-B564-E479D5073D80}"/>
              </a:ext>
            </a:extLst>
          </p:cNvPr>
          <p:cNvSpPr/>
          <p:nvPr/>
        </p:nvSpPr>
        <p:spPr>
          <a:xfrm>
            <a:off x="8523872" y="3248024"/>
            <a:ext cx="2363203" cy="424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00" b="1">
              <a:solidFill>
                <a:schemeClr val="tx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E9BEDE2-F2C8-2EAB-989C-88F861533B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461" y="481070"/>
            <a:ext cx="1491615" cy="685683"/>
          </a:xfrm>
          <a:prstGeom prst="rect">
            <a:avLst/>
          </a:prstGeom>
        </p:spPr>
      </p:pic>
      <p:grpSp>
        <p:nvGrpSpPr>
          <p:cNvPr id="3" name="Group 11">
            <a:extLst>
              <a:ext uri="{FF2B5EF4-FFF2-40B4-BE49-F238E27FC236}">
                <a16:creationId xmlns:a16="http://schemas.microsoft.com/office/drawing/2014/main" id="{DD08A33D-E6EF-CB49-65C4-93CB822AD325}"/>
              </a:ext>
            </a:extLst>
          </p:cNvPr>
          <p:cNvGrpSpPr/>
          <p:nvPr/>
        </p:nvGrpSpPr>
        <p:grpSpPr>
          <a:xfrm>
            <a:off x="3224211" y="131468"/>
            <a:ext cx="5743575" cy="1397274"/>
            <a:chOff x="623456" y="2573185"/>
            <a:chExt cx="3714864" cy="1981200"/>
          </a:xfrm>
        </p:grpSpPr>
        <p:cxnSp>
          <p:nvCxnSpPr>
            <p:cNvPr id="4" name="Straight Connector 22">
              <a:extLst>
                <a:ext uri="{FF2B5EF4-FFF2-40B4-BE49-F238E27FC236}">
                  <a16:creationId xmlns:a16="http://schemas.microsoft.com/office/drawing/2014/main" id="{62743A57-E433-792A-570C-E9798A7AC177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87">
              <a:extLst>
                <a:ext uri="{FF2B5EF4-FFF2-40B4-BE49-F238E27FC236}">
                  <a16:creationId xmlns:a16="http://schemas.microsoft.com/office/drawing/2014/main" id="{6107A58F-2DDF-EC82-E7AD-4F0B0791170A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D88F6B9C-10FF-6ADD-8D6A-188B08E5AF7F}"/>
              </a:ext>
            </a:extLst>
          </p:cNvPr>
          <p:cNvSpPr/>
          <p:nvPr/>
        </p:nvSpPr>
        <p:spPr>
          <a:xfrm>
            <a:off x="10763249" y="1840896"/>
            <a:ext cx="1343025" cy="424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88B4C19-5C9F-7FC1-3086-A6BC39C40C9B}"/>
              </a:ext>
            </a:extLst>
          </p:cNvPr>
          <p:cNvSpPr/>
          <p:nvPr/>
        </p:nvSpPr>
        <p:spPr>
          <a:xfrm>
            <a:off x="963907" y="3522825"/>
            <a:ext cx="475849" cy="4392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14A8EB-D1B7-0FED-8DFB-0961A1ED82E0}"/>
              </a:ext>
            </a:extLst>
          </p:cNvPr>
          <p:cNvSpPr/>
          <p:nvPr/>
        </p:nvSpPr>
        <p:spPr>
          <a:xfrm>
            <a:off x="1201831" y="4332413"/>
            <a:ext cx="3075597" cy="4247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Aller dans la catégorie « Mes produits » de l’onglet « Plastiques &amp; Composites »</a:t>
            </a:r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8BC8A9D6-B899-90CD-F23C-81F20ACE21AC}"/>
              </a:ext>
            </a:extLst>
          </p:cNvPr>
          <p:cNvSpPr/>
          <p:nvPr/>
        </p:nvSpPr>
        <p:spPr>
          <a:xfrm rot="8208298">
            <a:off x="643568" y="3794456"/>
            <a:ext cx="491877" cy="657225"/>
          </a:xfrm>
          <a:prstGeom prst="downArrow">
            <a:avLst>
              <a:gd name="adj1" fmla="val 34612"/>
              <a:gd name="adj2" fmla="val 772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A4CCD86-E5C5-86B8-E2E8-F3EC637D1F52}"/>
              </a:ext>
            </a:extLst>
          </p:cNvPr>
          <p:cNvSpPr/>
          <p:nvPr/>
        </p:nvSpPr>
        <p:spPr>
          <a:xfrm>
            <a:off x="11333777" y="2045979"/>
            <a:ext cx="475849" cy="4392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885392-3D4C-FE7C-1B25-598ACF26E11B}"/>
              </a:ext>
            </a:extLst>
          </p:cNvPr>
          <p:cNvSpPr/>
          <p:nvPr/>
        </p:nvSpPr>
        <p:spPr>
          <a:xfrm>
            <a:off x="8308835" y="1711252"/>
            <a:ext cx="2098491" cy="524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Cliquer sur « Nouveau produit », une fenêtre de création produit va s'ouvrir</a:t>
            </a:r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84741C3E-9667-5E64-66E1-A370678676BC}"/>
              </a:ext>
            </a:extLst>
          </p:cNvPr>
          <p:cNvSpPr/>
          <p:nvPr/>
        </p:nvSpPr>
        <p:spPr>
          <a:xfrm rot="19008298">
            <a:off x="10597889" y="1995645"/>
            <a:ext cx="491877" cy="657225"/>
          </a:xfrm>
          <a:prstGeom prst="downArrow">
            <a:avLst>
              <a:gd name="adj1" fmla="val 34612"/>
              <a:gd name="adj2" fmla="val 772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C38C22-A088-D69F-4FF3-877EA85DE305}"/>
              </a:ext>
            </a:extLst>
          </p:cNvPr>
          <p:cNvSpPr/>
          <p:nvPr/>
        </p:nvSpPr>
        <p:spPr>
          <a:xfrm>
            <a:off x="1619249" y="2525587"/>
            <a:ext cx="1343025" cy="124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89C5F8-4C97-BF4E-89BD-EB21862D3709}"/>
              </a:ext>
            </a:extLst>
          </p:cNvPr>
          <p:cNvSpPr/>
          <p:nvPr/>
        </p:nvSpPr>
        <p:spPr>
          <a:xfrm>
            <a:off x="1661710" y="2038120"/>
            <a:ext cx="3984433" cy="284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452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73B43-9EAA-D9CB-CD20-F2E74F415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A49E984-C201-05F8-0308-B53697A51B2A}"/>
              </a:ext>
            </a:extLst>
          </p:cNvPr>
          <p:cNvGrpSpPr/>
          <p:nvPr/>
        </p:nvGrpSpPr>
        <p:grpSpPr>
          <a:xfrm>
            <a:off x="0" y="0"/>
            <a:ext cx="3427411" cy="6857998"/>
            <a:chOff x="0" y="0"/>
            <a:chExt cx="5442857" cy="6857998"/>
          </a:xfrm>
          <a:solidFill>
            <a:schemeClr val="accent1">
              <a:lumMod val="50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D1F1D1D-FC58-B0CB-8E58-48E8C76570D0}"/>
                </a:ext>
              </a:extLst>
            </p:cNvPr>
            <p:cNvSpPr/>
            <p:nvPr/>
          </p:nvSpPr>
          <p:spPr>
            <a:xfrm>
              <a:off x="0" y="0"/>
              <a:ext cx="5442857" cy="6857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C3D3189-95F7-53AF-3FB7-8300066F6501}"/>
                </a:ext>
              </a:extLst>
            </p:cNvPr>
            <p:cNvGrpSpPr/>
            <p:nvPr/>
          </p:nvGrpSpPr>
          <p:grpSpPr>
            <a:xfrm>
              <a:off x="742613" y="2743256"/>
              <a:ext cx="1186355" cy="1186355"/>
              <a:chOff x="8883650" y="3792538"/>
              <a:chExt cx="142875" cy="142875"/>
            </a:xfrm>
            <a:grpFill/>
          </p:grpSpPr>
          <p:sp>
            <p:nvSpPr>
              <p:cNvPr id="86" name="Freeform 291">
                <a:extLst>
                  <a:ext uri="{FF2B5EF4-FFF2-40B4-BE49-F238E27FC236}">
                    <a16:creationId xmlns:a16="http://schemas.microsoft.com/office/drawing/2014/main" id="{314EA96C-F8A1-7847-69BB-FE7289D8C0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83650" y="3792538"/>
                <a:ext cx="142875" cy="142875"/>
              </a:xfrm>
              <a:custGeom>
                <a:avLst/>
                <a:gdLst>
                  <a:gd name="T0" fmla="*/ 333 w 448"/>
                  <a:gd name="T1" fmla="*/ 343 h 451"/>
                  <a:gd name="T2" fmla="*/ 302 w 448"/>
                  <a:gd name="T3" fmla="*/ 362 h 451"/>
                  <a:gd name="T4" fmla="*/ 269 w 448"/>
                  <a:gd name="T5" fmla="*/ 380 h 451"/>
                  <a:gd name="T6" fmla="*/ 182 w 448"/>
                  <a:gd name="T7" fmla="*/ 421 h 451"/>
                  <a:gd name="T8" fmla="*/ 177 w 448"/>
                  <a:gd name="T9" fmla="*/ 377 h 451"/>
                  <a:gd name="T10" fmla="*/ 134 w 448"/>
                  <a:gd name="T11" fmla="*/ 354 h 451"/>
                  <a:gd name="T12" fmla="*/ 110 w 448"/>
                  <a:gd name="T13" fmla="*/ 343 h 451"/>
                  <a:gd name="T14" fmla="*/ 63 w 448"/>
                  <a:gd name="T15" fmla="*/ 272 h 451"/>
                  <a:gd name="T16" fmla="*/ 71 w 448"/>
                  <a:gd name="T17" fmla="*/ 257 h 451"/>
                  <a:gd name="T18" fmla="*/ 71 w 448"/>
                  <a:gd name="T19" fmla="*/ 200 h 451"/>
                  <a:gd name="T20" fmla="*/ 63 w 448"/>
                  <a:gd name="T21" fmla="*/ 183 h 451"/>
                  <a:gd name="T22" fmla="*/ 110 w 448"/>
                  <a:gd name="T23" fmla="*/ 114 h 451"/>
                  <a:gd name="T24" fmla="*/ 134 w 448"/>
                  <a:gd name="T25" fmla="*/ 102 h 451"/>
                  <a:gd name="T26" fmla="*/ 177 w 448"/>
                  <a:gd name="T27" fmla="*/ 79 h 451"/>
                  <a:gd name="T28" fmla="*/ 182 w 448"/>
                  <a:gd name="T29" fmla="*/ 30 h 451"/>
                  <a:gd name="T30" fmla="*/ 269 w 448"/>
                  <a:gd name="T31" fmla="*/ 76 h 451"/>
                  <a:gd name="T32" fmla="*/ 302 w 448"/>
                  <a:gd name="T33" fmla="*/ 94 h 451"/>
                  <a:gd name="T34" fmla="*/ 333 w 448"/>
                  <a:gd name="T35" fmla="*/ 114 h 451"/>
                  <a:gd name="T36" fmla="*/ 412 w 448"/>
                  <a:gd name="T37" fmla="*/ 167 h 451"/>
                  <a:gd name="T38" fmla="*/ 376 w 448"/>
                  <a:gd name="T39" fmla="*/ 196 h 451"/>
                  <a:gd name="T40" fmla="*/ 378 w 448"/>
                  <a:gd name="T41" fmla="*/ 242 h 451"/>
                  <a:gd name="T42" fmla="*/ 380 w 448"/>
                  <a:gd name="T43" fmla="*/ 270 h 451"/>
                  <a:gd name="T44" fmla="*/ 440 w 448"/>
                  <a:gd name="T45" fmla="*/ 271 h 451"/>
                  <a:gd name="T46" fmla="*/ 409 w 448"/>
                  <a:gd name="T47" fmla="*/ 217 h 451"/>
                  <a:gd name="T48" fmla="*/ 444 w 448"/>
                  <a:gd name="T49" fmla="*/ 182 h 451"/>
                  <a:gd name="T50" fmla="*/ 448 w 448"/>
                  <a:gd name="T51" fmla="*/ 171 h 451"/>
                  <a:gd name="T52" fmla="*/ 387 w 448"/>
                  <a:gd name="T53" fmla="*/ 65 h 451"/>
                  <a:gd name="T54" fmla="*/ 377 w 448"/>
                  <a:gd name="T55" fmla="*/ 60 h 451"/>
                  <a:gd name="T56" fmla="*/ 336 w 448"/>
                  <a:gd name="T57" fmla="*/ 80 h 451"/>
                  <a:gd name="T58" fmla="*/ 296 w 448"/>
                  <a:gd name="T59" fmla="*/ 58 h 451"/>
                  <a:gd name="T60" fmla="*/ 293 w 448"/>
                  <a:gd name="T61" fmla="*/ 8 h 451"/>
                  <a:gd name="T62" fmla="*/ 284 w 448"/>
                  <a:gd name="T63" fmla="*/ 1 h 451"/>
                  <a:gd name="T64" fmla="*/ 162 w 448"/>
                  <a:gd name="T65" fmla="*/ 1 h 451"/>
                  <a:gd name="T66" fmla="*/ 153 w 448"/>
                  <a:gd name="T67" fmla="*/ 10 h 451"/>
                  <a:gd name="T68" fmla="*/ 143 w 448"/>
                  <a:gd name="T69" fmla="*/ 61 h 451"/>
                  <a:gd name="T70" fmla="*/ 79 w 448"/>
                  <a:gd name="T71" fmla="*/ 62 h 451"/>
                  <a:gd name="T72" fmla="*/ 68 w 448"/>
                  <a:gd name="T73" fmla="*/ 60 h 451"/>
                  <a:gd name="T74" fmla="*/ 59 w 448"/>
                  <a:gd name="T75" fmla="*/ 68 h 451"/>
                  <a:gd name="T76" fmla="*/ 0 w 448"/>
                  <a:gd name="T77" fmla="*/ 175 h 451"/>
                  <a:gd name="T78" fmla="*/ 5 w 448"/>
                  <a:gd name="T79" fmla="*/ 185 h 451"/>
                  <a:gd name="T80" fmla="*/ 38 w 448"/>
                  <a:gd name="T81" fmla="*/ 229 h 451"/>
                  <a:gd name="T82" fmla="*/ 5 w 448"/>
                  <a:gd name="T83" fmla="*/ 272 h 451"/>
                  <a:gd name="T84" fmla="*/ 0 w 448"/>
                  <a:gd name="T85" fmla="*/ 282 h 451"/>
                  <a:gd name="T86" fmla="*/ 59 w 448"/>
                  <a:gd name="T87" fmla="*/ 390 h 451"/>
                  <a:gd name="T88" fmla="*/ 68 w 448"/>
                  <a:gd name="T89" fmla="*/ 396 h 451"/>
                  <a:gd name="T90" fmla="*/ 79 w 448"/>
                  <a:gd name="T91" fmla="*/ 394 h 451"/>
                  <a:gd name="T92" fmla="*/ 143 w 448"/>
                  <a:gd name="T93" fmla="*/ 394 h 451"/>
                  <a:gd name="T94" fmla="*/ 153 w 448"/>
                  <a:gd name="T95" fmla="*/ 442 h 451"/>
                  <a:gd name="T96" fmla="*/ 162 w 448"/>
                  <a:gd name="T97" fmla="*/ 450 h 451"/>
                  <a:gd name="T98" fmla="*/ 284 w 448"/>
                  <a:gd name="T99" fmla="*/ 451 h 451"/>
                  <a:gd name="T100" fmla="*/ 293 w 448"/>
                  <a:gd name="T101" fmla="*/ 444 h 451"/>
                  <a:gd name="T102" fmla="*/ 296 w 448"/>
                  <a:gd name="T103" fmla="*/ 398 h 451"/>
                  <a:gd name="T104" fmla="*/ 336 w 448"/>
                  <a:gd name="T105" fmla="*/ 376 h 451"/>
                  <a:gd name="T106" fmla="*/ 377 w 448"/>
                  <a:gd name="T107" fmla="*/ 396 h 451"/>
                  <a:gd name="T108" fmla="*/ 387 w 448"/>
                  <a:gd name="T109" fmla="*/ 392 h 451"/>
                  <a:gd name="T110" fmla="*/ 448 w 448"/>
                  <a:gd name="T111" fmla="*/ 285 h 451"/>
                  <a:gd name="T112" fmla="*/ 444 w 448"/>
                  <a:gd name="T113" fmla="*/ 274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8" h="451">
                    <a:moveTo>
                      <a:pt x="370" y="361"/>
                    </a:moveTo>
                    <a:lnTo>
                      <a:pt x="342" y="345"/>
                    </a:lnTo>
                    <a:lnTo>
                      <a:pt x="337" y="343"/>
                    </a:lnTo>
                    <a:lnTo>
                      <a:pt x="333" y="343"/>
                    </a:lnTo>
                    <a:lnTo>
                      <a:pt x="329" y="344"/>
                    </a:lnTo>
                    <a:lnTo>
                      <a:pt x="324" y="346"/>
                    </a:lnTo>
                    <a:lnTo>
                      <a:pt x="314" y="354"/>
                    </a:lnTo>
                    <a:lnTo>
                      <a:pt x="302" y="362"/>
                    </a:lnTo>
                    <a:lnTo>
                      <a:pt x="289" y="369"/>
                    </a:lnTo>
                    <a:lnTo>
                      <a:pt x="275" y="375"/>
                    </a:lnTo>
                    <a:lnTo>
                      <a:pt x="272" y="377"/>
                    </a:lnTo>
                    <a:lnTo>
                      <a:pt x="269" y="380"/>
                    </a:lnTo>
                    <a:lnTo>
                      <a:pt x="267" y="384"/>
                    </a:lnTo>
                    <a:lnTo>
                      <a:pt x="266" y="390"/>
                    </a:lnTo>
                    <a:lnTo>
                      <a:pt x="266" y="421"/>
                    </a:lnTo>
                    <a:lnTo>
                      <a:pt x="182" y="421"/>
                    </a:lnTo>
                    <a:lnTo>
                      <a:pt x="182" y="390"/>
                    </a:lnTo>
                    <a:lnTo>
                      <a:pt x="182" y="384"/>
                    </a:lnTo>
                    <a:lnTo>
                      <a:pt x="180" y="380"/>
                    </a:lnTo>
                    <a:lnTo>
                      <a:pt x="177" y="377"/>
                    </a:lnTo>
                    <a:lnTo>
                      <a:pt x="173" y="375"/>
                    </a:lnTo>
                    <a:lnTo>
                      <a:pt x="159" y="369"/>
                    </a:lnTo>
                    <a:lnTo>
                      <a:pt x="146" y="362"/>
                    </a:lnTo>
                    <a:lnTo>
                      <a:pt x="134" y="354"/>
                    </a:lnTo>
                    <a:lnTo>
                      <a:pt x="123" y="346"/>
                    </a:lnTo>
                    <a:lnTo>
                      <a:pt x="119" y="344"/>
                    </a:lnTo>
                    <a:lnTo>
                      <a:pt x="115" y="343"/>
                    </a:lnTo>
                    <a:lnTo>
                      <a:pt x="110" y="343"/>
                    </a:lnTo>
                    <a:lnTo>
                      <a:pt x="106" y="345"/>
                    </a:lnTo>
                    <a:lnTo>
                      <a:pt x="77" y="361"/>
                    </a:lnTo>
                    <a:lnTo>
                      <a:pt x="36" y="289"/>
                    </a:lnTo>
                    <a:lnTo>
                      <a:pt x="63" y="272"/>
                    </a:lnTo>
                    <a:lnTo>
                      <a:pt x="68" y="270"/>
                    </a:lnTo>
                    <a:lnTo>
                      <a:pt x="70" y="266"/>
                    </a:lnTo>
                    <a:lnTo>
                      <a:pt x="71" y="261"/>
                    </a:lnTo>
                    <a:lnTo>
                      <a:pt x="71" y="257"/>
                    </a:lnTo>
                    <a:lnTo>
                      <a:pt x="69" y="242"/>
                    </a:lnTo>
                    <a:lnTo>
                      <a:pt x="69" y="229"/>
                    </a:lnTo>
                    <a:lnTo>
                      <a:pt x="69" y="214"/>
                    </a:lnTo>
                    <a:lnTo>
                      <a:pt x="71" y="200"/>
                    </a:lnTo>
                    <a:lnTo>
                      <a:pt x="71" y="196"/>
                    </a:lnTo>
                    <a:lnTo>
                      <a:pt x="70" y="191"/>
                    </a:lnTo>
                    <a:lnTo>
                      <a:pt x="68" y="186"/>
                    </a:lnTo>
                    <a:lnTo>
                      <a:pt x="63" y="183"/>
                    </a:lnTo>
                    <a:lnTo>
                      <a:pt x="36" y="167"/>
                    </a:lnTo>
                    <a:lnTo>
                      <a:pt x="77" y="95"/>
                    </a:lnTo>
                    <a:lnTo>
                      <a:pt x="106" y="111"/>
                    </a:lnTo>
                    <a:lnTo>
                      <a:pt x="110" y="114"/>
                    </a:lnTo>
                    <a:lnTo>
                      <a:pt x="115" y="114"/>
                    </a:lnTo>
                    <a:lnTo>
                      <a:pt x="119" y="113"/>
                    </a:lnTo>
                    <a:lnTo>
                      <a:pt x="123" y="110"/>
                    </a:lnTo>
                    <a:lnTo>
                      <a:pt x="134" y="102"/>
                    </a:lnTo>
                    <a:lnTo>
                      <a:pt x="146" y="94"/>
                    </a:lnTo>
                    <a:lnTo>
                      <a:pt x="159" y="88"/>
                    </a:lnTo>
                    <a:lnTo>
                      <a:pt x="173" y="81"/>
                    </a:lnTo>
                    <a:lnTo>
                      <a:pt x="177" y="79"/>
                    </a:lnTo>
                    <a:lnTo>
                      <a:pt x="180" y="76"/>
                    </a:lnTo>
                    <a:lnTo>
                      <a:pt x="182" y="73"/>
                    </a:lnTo>
                    <a:lnTo>
                      <a:pt x="182" y="68"/>
                    </a:lnTo>
                    <a:lnTo>
                      <a:pt x="182" y="30"/>
                    </a:lnTo>
                    <a:lnTo>
                      <a:pt x="266" y="30"/>
                    </a:lnTo>
                    <a:lnTo>
                      <a:pt x="266" y="68"/>
                    </a:lnTo>
                    <a:lnTo>
                      <a:pt x="267" y="73"/>
                    </a:lnTo>
                    <a:lnTo>
                      <a:pt x="269" y="76"/>
                    </a:lnTo>
                    <a:lnTo>
                      <a:pt x="272" y="79"/>
                    </a:lnTo>
                    <a:lnTo>
                      <a:pt x="275" y="81"/>
                    </a:lnTo>
                    <a:lnTo>
                      <a:pt x="289" y="88"/>
                    </a:lnTo>
                    <a:lnTo>
                      <a:pt x="302" y="94"/>
                    </a:lnTo>
                    <a:lnTo>
                      <a:pt x="314" y="102"/>
                    </a:lnTo>
                    <a:lnTo>
                      <a:pt x="324" y="110"/>
                    </a:lnTo>
                    <a:lnTo>
                      <a:pt x="329" y="113"/>
                    </a:lnTo>
                    <a:lnTo>
                      <a:pt x="333" y="114"/>
                    </a:lnTo>
                    <a:lnTo>
                      <a:pt x="337" y="114"/>
                    </a:lnTo>
                    <a:lnTo>
                      <a:pt x="342" y="111"/>
                    </a:lnTo>
                    <a:lnTo>
                      <a:pt x="370" y="95"/>
                    </a:lnTo>
                    <a:lnTo>
                      <a:pt x="412" y="167"/>
                    </a:lnTo>
                    <a:lnTo>
                      <a:pt x="383" y="183"/>
                    </a:lnTo>
                    <a:lnTo>
                      <a:pt x="380" y="186"/>
                    </a:lnTo>
                    <a:lnTo>
                      <a:pt x="378" y="191"/>
                    </a:lnTo>
                    <a:lnTo>
                      <a:pt x="376" y="196"/>
                    </a:lnTo>
                    <a:lnTo>
                      <a:pt x="376" y="200"/>
                    </a:lnTo>
                    <a:lnTo>
                      <a:pt x="378" y="214"/>
                    </a:lnTo>
                    <a:lnTo>
                      <a:pt x="379" y="229"/>
                    </a:lnTo>
                    <a:lnTo>
                      <a:pt x="378" y="242"/>
                    </a:lnTo>
                    <a:lnTo>
                      <a:pt x="376" y="257"/>
                    </a:lnTo>
                    <a:lnTo>
                      <a:pt x="376" y="261"/>
                    </a:lnTo>
                    <a:lnTo>
                      <a:pt x="378" y="266"/>
                    </a:lnTo>
                    <a:lnTo>
                      <a:pt x="380" y="270"/>
                    </a:lnTo>
                    <a:lnTo>
                      <a:pt x="383" y="272"/>
                    </a:lnTo>
                    <a:lnTo>
                      <a:pt x="412" y="289"/>
                    </a:lnTo>
                    <a:lnTo>
                      <a:pt x="370" y="361"/>
                    </a:lnTo>
                    <a:close/>
                    <a:moveTo>
                      <a:pt x="440" y="271"/>
                    </a:moveTo>
                    <a:lnTo>
                      <a:pt x="408" y="252"/>
                    </a:lnTo>
                    <a:lnTo>
                      <a:pt x="409" y="240"/>
                    </a:lnTo>
                    <a:lnTo>
                      <a:pt x="409" y="229"/>
                    </a:lnTo>
                    <a:lnTo>
                      <a:pt x="409" y="217"/>
                    </a:lnTo>
                    <a:lnTo>
                      <a:pt x="408" y="205"/>
                    </a:lnTo>
                    <a:lnTo>
                      <a:pt x="440" y="186"/>
                    </a:lnTo>
                    <a:lnTo>
                      <a:pt x="442" y="185"/>
                    </a:lnTo>
                    <a:lnTo>
                      <a:pt x="444" y="182"/>
                    </a:lnTo>
                    <a:lnTo>
                      <a:pt x="446" y="180"/>
                    </a:lnTo>
                    <a:lnTo>
                      <a:pt x="446" y="178"/>
                    </a:lnTo>
                    <a:lnTo>
                      <a:pt x="448" y="175"/>
                    </a:lnTo>
                    <a:lnTo>
                      <a:pt x="448" y="171"/>
                    </a:lnTo>
                    <a:lnTo>
                      <a:pt x="446" y="168"/>
                    </a:lnTo>
                    <a:lnTo>
                      <a:pt x="445" y="166"/>
                    </a:lnTo>
                    <a:lnTo>
                      <a:pt x="389" y="68"/>
                    </a:lnTo>
                    <a:lnTo>
                      <a:pt x="387" y="65"/>
                    </a:lnTo>
                    <a:lnTo>
                      <a:pt x="384" y="63"/>
                    </a:lnTo>
                    <a:lnTo>
                      <a:pt x="382" y="61"/>
                    </a:lnTo>
                    <a:lnTo>
                      <a:pt x="379" y="60"/>
                    </a:lnTo>
                    <a:lnTo>
                      <a:pt x="377" y="60"/>
                    </a:lnTo>
                    <a:lnTo>
                      <a:pt x="374" y="60"/>
                    </a:lnTo>
                    <a:lnTo>
                      <a:pt x="370" y="61"/>
                    </a:lnTo>
                    <a:lnTo>
                      <a:pt x="368" y="62"/>
                    </a:lnTo>
                    <a:lnTo>
                      <a:pt x="336" y="80"/>
                    </a:lnTo>
                    <a:lnTo>
                      <a:pt x="327" y="74"/>
                    </a:lnTo>
                    <a:lnTo>
                      <a:pt x="317" y="68"/>
                    </a:lnTo>
                    <a:lnTo>
                      <a:pt x="306" y="62"/>
                    </a:lnTo>
                    <a:lnTo>
                      <a:pt x="296" y="58"/>
                    </a:lnTo>
                    <a:lnTo>
                      <a:pt x="296" y="15"/>
                    </a:lnTo>
                    <a:lnTo>
                      <a:pt x="296" y="13"/>
                    </a:lnTo>
                    <a:lnTo>
                      <a:pt x="295" y="10"/>
                    </a:lnTo>
                    <a:lnTo>
                      <a:pt x="293" y="8"/>
                    </a:lnTo>
                    <a:lnTo>
                      <a:pt x="291" y="5"/>
                    </a:lnTo>
                    <a:lnTo>
                      <a:pt x="289" y="3"/>
                    </a:lnTo>
                    <a:lnTo>
                      <a:pt x="287" y="1"/>
                    </a:lnTo>
                    <a:lnTo>
                      <a:pt x="284" y="1"/>
                    </a:lnTo>
                    <a:lnTo>
                      <a:pt x="281" y="0"/>
                    </a:lnTo>
                    <a:lnTo>
                      <a:pt x="167" y="0"/>
                    </a:lnTo>
                    <a:lnTo>
                      <a:pt x="164" y="1"/>
                    </a:lnTo>
                    <a:lnTo>
                      <a:pt x="162" y="1"/>
                    </a:lnTo>
                    <a:lnTo>
                      <a:pt x="159" y="3"/>
                    </a:lnTo>
                    <a:lnTo>
                      <a:pt x="156" y="5"/>
                    </a:lnTo>
                    <a:lnTo>
                      <a:pt x="155" y="8"/>
                    </a:lnTo>
                    <a:lnTo>
                      <a:pt x="153" y="10"/>
                    </a:lnTo>
                    <a:lnTo>
                      <a:pt x="152" y="13"/>
                    </a:lnTo>
                    <a:lnTo>
                      <a:pt x="152" y="15"/>
                    </a:lnTo>
                    <a:lnTo>
                      <a:pt x="152" y="58"/>
                    </a:lnTo>
                    <a:lnTo>
                      <a:pt x="143" y="61"/>
                    </a:lnTo>
                    <a:lnTo>
                      <a:pt x="133" y="66"/>
                    </a:lnTo>
                    <a:lnTo>
                      <a:pt x="122" y="73"/>
                    </a:lnTo>
                    <a:lnTo>
                      <a:pt x="112" y="80"/>
                    </a:lnTo>
                    <a:lnTo>
                      <a:pt x="79" y="62"/>
                    </a:lnTo>
                    <a:lnTo>
                      <a:pt x="76" y="61"/>
                    </a:lnTo>
                    <a:lnTo>
                      <a:pt x="74" y="60"/>
                    </a:lnTo>
                    <a:lnTo>
                      <a:pt x="71" y="60"/>
                    </a:lnTo>
                    <a:lnTo>
                      <a:pt x="68" y="60"/>
                    </a:lnTo>
                    <a:lnTo>
                      <a:pt x="66" y="61"/>
                    </a:lnTo>
                    <a:lnTo>
                      <a:pt x="62" y="63"/>
                    </a:lnTo>
                    <a:lnTo>
                      <a:pt x="60" y="65"/>
                    </a:lnTo>
                    <a:lnTo>
                      <a:pt x="59" y="68"/>
                    </a:lnTo>
                    <a:lnTo>
                      <a:pt x="2" y="166"/>
                    </a:lnTo>
                    <a:lnTo>
                      <a:pt x="0" y="168"/>
                    </a:lnTo>
                    <a:lnTo>
                      <a:pt x="0" y="171"/>
                    </a:lnTo>
                    <a:lnTo>
                      <a:pt x="0" y="175"/>
                    </a:lnTo>
                    <a:lnTo>
                      <a:pt x="0" y="178"/>
                    </a:lnTo>
                    <a:lnTo>
                      <a:pt x="1" y="180"/>
                    </a:lnTo>
                    <a:lnTo>
                      <a:pt x="2" y="182"/>
                    </a:lnTo>
                    <a:lnTo>
                      <a:pt x="5" y="185"/>
                    </a:lnTo>
                    <a:lnTo>
                      <a:pt x="8" y="186"/>
                    </a:lnTo>
                    <a:lnTo>
                      <a:pt x="40" y="205"/>
                    </a:lnTo>
                    <a:lnTo>
                      <a:pt x="39" y="217"/>
                    </a:lnTo>
                    <a:lnTo>
                      <a:pt x="38" y="229"/>
                    </a:lnTo>
                    <a:lnTo>
                      <a:pt x="39" y="240"/>
                    </a:lnTo>
                    <a:lnTo>
                      <a:pt x="40" y="252"/>
                    </a:lnTo>
                    <a:lnTo>
                      <a:pt x="8" y="271"/>
                    </a:lnTo>
                    <a:lnTo>
                      <a:pt x="5" y="272"/>
                    </a:lnTo>
                    <a:lnTo>
                      <a:pt x="2" y="274"/>
                    </a:lnTo>
                    <a:lnTo>
                      <a:pt x="1" y="276"/>
                    </a:lnTo>
                    <a:lnTo>
                      <a:pt x="0" y="278"/>
                    </a:lnTo>
                    <a:lnTo>
                      <a:pt x="0" y="282"/>
                    </a:lnTo>
                    <a:lnTo>
                      <a:pt x="0" y="285"/>
                    </a:lnTo>
                    <a:lnTo>
                      <a:pt x="0" y="287"/>
                    </a:lnTo>
                    <a:lnTo>
                      <a:pt x="1" y="290"/>
                    </a:lnTo>
                    <a:lnTo>
                      <a:pt x="59" y="390"/>
                    </a:lnTo>
                    <a:lnTo>
                      <a:pt x="60" y="392"/>
                    </a:lnTo>
                    <a:lnTo>
                      <a:pt x="62" y="394"/>
                    </a:lnTo>
                    <a:lnTo>
                      <a:pt x="66" y="395"/>
                    </a:lnTo>
                    <a:lnTo>
                      <a:pt x="68" y="396"/>
                    </a:lnTo>
                    <a:lnTo>
                      <a:pt x="71" y="396"/>
                    </a:lnTo>
                    <a:lnTo>
                      <a:pt x="73" y="396"/>
                    </a:lnTo>
                    <a:lnTo>
                      <a:pt x="76" y="395"/>
                    </a:lnTo>
                    <a:lnTo>
                      <a:pt x="79" y="394"/>
                    </a:lnTo>
                    <a:lnTo>
                      <a:pt x="112" y="376"/>
                    </a:lnTo>
                    <a:lnTo>
                      <a:pt x="122" y="383"/>
                    </a:lnTo>
                    <a:lnTo>
                      <a:pt x="133" y="390"/>
                    </a:lnTo>
                    <a:lnTo>
                      <a:pt x="143" y="394"/>
                    </a:lnTo>
                    <a:lnTo>
                      <a:pt x="152" y="398"/>
                    </a:lnTo>
                    <a:lnTo>
                      <a:pt x="152" y="436"/>
                    </a:lnTo>
                    <a:lnTo>
                      <a:pt x="152" y="439"/>
                    </a:lnTo>
                    <a:lnTo>
                      <a:pt x="153" y="442"/>
                    </a:lnTo>
                    <a:lnTo>
                      <a:pt x="155" y="444"/>
                    </a:lnTo>
                    <a:lnTo>
                      <a:pt x="156" y="446"/>
                    </a:lnTo>
                    <a:lnTo>
                      <a:pt x="159" y="449"/>
                    </a:lnTo>
                    <a:lnTo>
                      <a:pt x="162" y="450"/>
                    </a:lnTo>
                    <a:lnTo>
                      <a:pt x="164" y="451"/>
                    </a:lnTo>
                    <a:lnTo>
                      <a:pt x="167" y="451"/>
                    </a:lnTo>
                    <a:lnTo>
                      <a:pt x="281" y="451"/>
                    </a:lnTo>
                    <a:lnTo>
                      <a:pt x="284" y="451"/>
                    </a:lnTo>
                    <a:lnTo>
                      <a:pt x="287" y="450"/>
                    </a:lnTo>
                    <a:lnTo>
                      <a:pt x="289" y="449"/>
                    </a:lnTo>
                    <a:lnTo>
                      <a:pt x="291" y="446"/>
                    </a:lnTo>
                    <a:lnTo>
                      <a:pt x="293" y="444"/>
                    </a:lnTo>
                    <a:lnTo>
                      <a:pt x="295" y="442"/>
                    </a:lnTo>
                    <a:lnTo>
                      <a:pt x="296" y="439"/>
                    </a:lnTo>
                    <a:lnTo>
                      <a:pt x="296" y="436"/>
                    </a:lnTo>
                    <a:lnTo>
                      <a:pt x="296" y="398"/>
                    </a:lnTo>
                    <a:lnTo>
                      <a:pt x="306" y="394"/>
                    </a:lnTo>
                    <a:lnTo>
                      <a:pt x="317" y="389"/>
                    </a:lnTo>
                    <a:lnTo>
                      <a:pt x="327" y="382"/>
                    </a:lnTo>
                    <a:lnTo>
                      <a:pt x="336" y="376"/>
                    </a:lnTo>
                    <a:lnTo>
                      <a:pt x="368" y="394"/>
                    </a:lnTo>
                    <a:lnTo>
                      <a:pt x="370" y="396"/>
                    </a:lnTo>
                    <a:lnTo>
                      <a:pt x="374" y="396"/>
                    </a:lnTo>
                    <a:lnTo>
                      <a:pt x="377" y="396"/>
                    </a:lnTo>
                    <a:lnTo>
                      <a:pt x="380" y="395"/>
                    </a:lnTo>
                    <a:lnTo>
                      <a:pt x="382" y="395"/>
                    </a:lnTo>
                    <a:lnTo>
                      <a:pt x="384" y="394"/>
                    </a:lnTo>
                    <a:lnTo>
                      <a:pt x="387" y="392"/>
                    </a:lnTo>
                    <a:lnTo>
                      <a:pt x="389" y="390"/>
                    </a:lnTo>
                    <a:lnTo>
                      <a:pt x="445" y="290"/>
                    </a:lnTo>
                    <a:lnTo>
                      <a:pt x="446" y="287"/>
                    </a:lnTo>
                    <a:lnTo>
                      <a:pt x="448" y="285"/>
                    </a:lnTo>
                    <a:lnTo>
                      <a:pt x="448" y="282"/>
                    </a:lnTo>
                    <a:lnTo>
                      <a:pt x="448" y="278"/>
                    </a:lnTo>
                    <a:lnTo>
                      <a:pt x="446" y="276"/>
                    </a:lnTo>
                    <a:lnTo>
                      <a:pt x="444" y="274"/>
                    </a:lnTo>
                    <a:lnTo>
                      <a:pt x="442" y="272"/>
                    </a:lnTo>
                    <a:lnTo>
                      <a:pt x="440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87" name="Freeform 292">
                <a:extLst>
                  <a:ext uri="{FF2B5EF4-FFF2-40B4-BE49-F238E27FC236}">
                    <a16:creationId xmlns:a16="http://schemas.microsoft.com/office/drawing/2014/main" id="{99F46A90-EF81-30E6-9E97-95F785B0D9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26513" y="3836988"/>
                <a:ext cx="57150" cy="57150"/>
              </a:xfrm>
              <a:custGeom>
                <a:avLst/>
                <a:gdLst>
                  <a:gd name="T0" fmla="*/ 77 w 180"/>
                  <a:gd name="T1" fmla="*/ 150 h 181"/>
                  <a:gd name="T2" fmla="*/ 61 w 180"/>
                  <a:gd name="T3" fmla="*/ 144 h 181"/>
                  <a:gd name="T4" fmla="*/ 47 w 180"/>
                  <a:gd name="T5" fmla="*/ 133 h 181"/>
                  <a:gd name="T6" fmla="*/ 36 w 180"/>
                  <a:gd name="T7" fmla="*/ 119 h 181"/>
                  <a:gd name="T8" fmla="*/ 31 w 180"/>
                  <a:gd name="T9" fmla="*/ 103 h 181"/>
                  <a:gd name="T10" fmla="*/ 30 w 180"/>
                  <a:gd name="T11" fmla="*/ 85 h 181"/>
                  <a:gd name="T12" fmla="*/ 34 w 180"/>
                  <a:gd name="T13" fmla="*/ 68 h 181"/>
                  <a:gd name="T14" fmla="*/ 43 w 180"/>
                  <a:gd name="T15" fmla="*/ 53 h 181"/>
                  <a:gd name="T16" fmla="*/ 56 w 180"/>
                  <a:gd name="T17" fmla="*/ 41 h 181"/>
                  <a:gd name="T18" fmla="*/ 72 w 180"/>
                  <a:gd name="T19" fmla="*/ 33 h 181"/>
                  <a:gd name="T20" fmla="*/ 90 w 180"/>
                  <a:gd name="T21" fmla="*/ 30 h 181"/>
                  <a:gd name="T22" fmla="*/ 107 w 180"/>
                  <a:gd name="T23" fmla="*/ 33 h 181"/>
                  <a:gd name="T24" fmla="*/ 123 w 180"/>
                  <a:gd name="T25" fmla="*/ 41 h 181"/>
                  <a:gd name="T26" fmla="*/ 136 w 180"/>
                  <a:gd name="T27" fmla="*/ 53 h 181"/>
                  <a:gd name="T28" fmla="*/ 144 w 180"/>
                  <a:gd name="T29" fmla="*/ 68 h 181"/>
                  <a:gd name="T30" fmla="*/ 150 w 180"/>
                  <a:gd name="T31" fmla="*/ 85 h 181"/>
                  <a:gd name="T32" fmla="*/ 149 w 180"/>
                  <a:gd name="T33" fmla="*/ 103 h 181"/>
                  <a:gd name="T34" fmla="*/ 142 w 180"/>
                  <a:gd name="T35" fmla="*/ 119 h 181"/>
                  <a:gd name="T36" fmla="*/ 132 w 180"/>
                  <a:gd name="T37" fmla="*/ 133 h 181"/>
                  <a:gd name="T38" fmla="*/ 118 w 180"/>
                  <a:gd name="T39" fmla="*/ 144 h 181"/>
                  <a:gd name="T40" fmla="*/ 102 w 180"/>
                  <a:gd name="T41" fmla="*/ 150 h 181"/>
                  <a:gd name="T42" fmla="*/ 90 w 180"/>
                  <a:gd name="T43" fmla="*/ 0 h 181"/>
                  <a:gd name="T44" fmla="*/ 63 w 180"/>
                  <a:gd name="T45" fmla="*/ 4 h 181"/>
                  <a:gd name="T46" fmla="*/ 40 w 180"/>
                  <a:gd name="T47" fmla="*/ 16 h 181"/>
                  <a:gd name="T48" fmla="*/ 20 w 180"/>
                  <a:gd name="T49" fmla="*/ 33 h 181"/>
                  <a:gd name="T50" fmla="*/ 6 w 180"/>
                  <a:gd name="T51" fmla="*/ 56 h 181"/>
                  <a:gd name="T52" fmla="*/ 0 w 180"/>
                  <a:gd name="T53" fmla="*/ 82 h 181"/>
                  <a:gd name="T54" fmla="*/ 1 w 180"/>
                  <a:gd name="T55" fmla="*/ 108 h 181"/>
                  <a:gd name="T56" fmla="*/ 11 w 180"/>
                  <a:gd name="T57" fmla="*/ 134 h 181"/>
                  <a:gd name="T58" fmla="*/ 26 w 180"/>
                  <a:gd name="T59" fmla="*/ 154 h 181"/>
                  <a:gd name="T60" fmla="*/ 47 w 180"/>
                  <a:gd name="T61" fmla="*/ 170 h 181"/>
                  <a:gd name="T62" fmla="*/ 72 w 180"/>
                  <a:gd name="T63" fmla="*/ 179 h 181"/>
                  <a:gd name="T64" fmla="*/ 98 w 180"/>
                  <a:gd name="T65" fmla="*/ 180 h 181"/>
                  <a:gd name="T66" fmla="*/ 124 w 180"/>
                  <a:gd name="T67" fmla="*/ 174 h 181"/>
                  <a:gd name="T68" fmla="*/ 147 w 180"/>
                  <a:gd name="T69" fmla="*/ 160 h 181"/>
                  <a:gd name="T70" fmla="*/ 165 w 180"/>
                  <a:gd name="T71" fmla="*/ 141 h 181"/>
                  <a:gd name="T72" fmla="*/ 176 w 180"/>
                  <a:gd name="T73" fmla="*/ 118 h 181"/>
                  <a:gd name="T74" fmla="*/ 180 w 180"/>
                  <a:gd name="T75" fmla="*/ 91 h 181"/>
                  <a:gd name="T76" fmla="*/ 176 w 180"/>
                  <a:gd name="T77" fmla="*/ 64 h 181"/>
                  <a:gd name="T78" fmla="*/ 165 w 180"/>
                  <a:gd name="T79" fmla="*/ 41 h 181"/>
                  <a:gd name="T80" fmla="*/ 147 w 180"/>
                  <a:gd name="T81" fmla="*/ 22 h 181"/>
                  <a:gd name="T82" fmla="*/ 124 w 180"/>
                  <a:gd name="T83" fmla="*/ 8 h 181"/>
                  <a:gd name="T84" fmla="*/ 98 w 180"/>
                  <a:gd name="T85" fmla="*/ 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0" h="181">
                    <a:moveTo>
                      <a:pt x="90" y="151"/>
                    </a:moveTo>
                    <a:lnTo>
                      <a:pt x="83" y="150"/>
                    </a:lnTo>
                    <a:lnTo>
                      <a:pt x="77" y="150"/>
                    </a:lnTo>
                    <a:lnTo>
                      <a:pt x="72" y="148"/>
                    </a:lnTo>
                    <a:lnTo>
                      <a:pt x="66" y="146"/>
                    </a:lnTo>
                    <a:lnTo>
                      <a:pt x="61" y="144"/>
                    </a:lnTo>
                    <a:lnTo>
                      <a:pt x="56" y="140"/>
                    </a:lnTo>
                    <a:lnTo>
                      <a:pt x="51" y="137"/>
                    </a:lnTo>
                    <a:lnTo>
                      <a:pt x="47" y="133"/>
                    </a:lnTo>
                    <a:lnTo>
                      <a:pt x="43" y="129"/>
                    </a:lnTo>
                    <a:lnTo>
                      <a:pt x="40" y="124"/>
                    </a:lnTo>
                    <a:lnTo>
                      <a:pt x="36" y="119"/>
                    </a:lnTo>
                    <a:lnTo>
                      <a:pt x="34" y="114"/>
                    </a:lnTo>
                    <a:lnTo>
                      <a:pt x="32" y="108"/>
                    </a:lnTo>
                    <a:lnTo>
                      <a:pt x="31" y="103"/>
                    </a:lnTo>
                    <a:lnTo>
                      <a:pt x="30" y="97"/>
                    </a:lnTo>
                    <a:lnTo>
                      <a:pt x="30" y="91"/>
                    </a:lnTo>
                    <a:lnTo>
                      <a:pt x="30" y="85"/>
                    </a:lnTo>
                    <a:lnTo>
                      <a:pt x="31" y="78"/>
                    </a:lnTo>
                    <a:lnTo>
                      <a:pt x="32" y="73"/>
                    </a:lnTo>
                    <a:lnTo>
                      <a:pt x="34" y="68"/>
                    </a:lnTo>
                    <a:lnTo>
                      <a:pt x="36" y="62"/>
                    </a:lnTo>
                    <a:lnTo>
                      <a:pt x="40" y="57"/>
                    </a:lnTo>
                    <a:lnTo>
                      <a:pt x="43" y="53"/>
                    </a:lnTo>
                    <a:lnTo>
                      <a:pt x="47" y="48"/>
                    </a:lnTo>
                    <a:lnTo>
                      <a:pt x="51" y="44"/>
                    </a:lnTo>
                    <a:lnTo>
                      <a:pt x="56" y="41"/>
                    </a:lnTo>
                    <a:lnTo>
                      <a:pt x="61" y="38"/>
                    </a:lnTo>
                    <a:lnTo>
                      <a:pt x="66" y="36"/>
                    </a:lnTo>
                    <a:lnTo>
                      <a:pt x="72" y="33"/>
                    </a:lnTo>
                    <a:lnTo>
                      <a:pt x="77" y="32"/>
                    </a:lnTo>
                    <a:lnTo>
                      <a:pt x="83" y="31"/>
                    </a:lnTo>
                    <a:lnTo>
                      <a:pt x="90" y="30"/>
                    </a:lnTo>
                    <a:lnTo>
                      <a:pt x="95" y="31"/>
                    </a:lnTo>
                    <a:lnTo>
                      <a:pt x="102" y="32"/>
                    </a:lnTo>
                    <a:lnTo>
                      <a:pt x="107" y="33"/>
                    </a:lnTo>
                    <a:lnTo>
                      <a:pt x="113" y="36"/>
                    </a:lnTo>
                    <a:lnTo>
                      <a:pt x="118" y="38"/>
                    </a:lnTo>
                    <a:lnTo>
                      <a:pt x="123" y="41"/>
                    </a:lnTo>
                    <a:lnTo>
                      <a:pt x="127" y="44"/>
                    </a:lnTo>
                    <a:lnTo>
                      <a:pt x="132" y="48"/>
                    </a:lnTo>
                    <a:lnTo>
                      <a:pt x="136" y="53"/>
                    </a:lnTo>
                    <a:lnTo>
                      <a:pt x="139" y="57"/>
                    </a:lnTo>
                    <a:lnTo>
                      <a:pt x="142" y="62"/>
                    </a:lnTo>
                    <a:lnTo>
                      <a:pt x="144" y="68"/>
                    </a:lnTo>
                    <a:lnTo>
                      <a:pt x="147" y="73"/>
                    </a:lnTo>
                    <a:lnTo>
                      <a:pt x="149" y="78"/>
                    </a:lnTo>
                    <a:lnTo>
                      <a:pt x="150" y="85"/>
                    </a:lnTo>
                    <a:lnTo>
                      <a:pt x="150" y="91"/>
                    </a:lnTo>
                    <a:lnTo>
                      <a:pt x="150" y="97"/>
                    </a:lnTo>
                    <a:lnTo>
                      <a:pt x="149" y="103"/>
                    </a:lnTo>
                    <a:lnTo>
                      <a:pt x="147" y="108"/>
                    </a:lnTo>
                    <a:lnTo>
                      <a:pt x="144" y="114"/>
                    </a:lnTo>
                    <a:lnTo>
                      <a:pt x="142" y="119"/>
                    </a:lnTo>
                    <a:lnTo>
                      <a:pt x="139" y="124"/>
                    </a:lnTo>
                    <a:lnTo>
                      <a:pt x="136" y="129"/>
                    </a:lnTo>
                    <a:lnTo>
                      <a:pt x="132" y="133"/>
                    </a:lnTo>
                    <a:lnTo>
                      <a:pt x="127" y="137"/>
                    </a:lnTo>
                    <a:lnTo>
                      <a:pt x="123" y="140"/>
                    </a:lnTo>
                    <a:lnTo>
                      <a:pt x="118" y="144"/>
                    </a:lnTo>
                    <a:lnTo>
                      <a:pt x="113" y="146"/>
                    </a:lnTo>
                    <a:lnTo>
                      <a:pt x="107" y="148"/>
                    </a:lnTo>
                    <a:lnTo>
                      <a:pt x="102" y="150"/>
                    </a:lnTo>
                    <a:lnTo>
                      <a:pt x="95" y="150"/>
                    </a:lnTo>
                    <a:lnTo>
                      <a:pt x="90" y="151"/>
                    </a:lnTo>
                    <a:close/>
                    <a:moveTo>
                      <a:pt x="90" y="0"/>
                    </a:moveTo>
                    <a:lnTo>
                      <a:pt x="80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5" y="8"/>
                    </a:lnTo>
                    <a:lnTo>
                      <a:pt x="47" y="12"/>
                    </a:lnTo>
                    <a:lnTo>
                      <a:pt x="40" y="16"/>
                    </a:lnTo>
                    <a:lnTo>
                      <a:pt x="32" y="22"/>
                    </a:lnTo>
                    <a:lnTo>
                      <a:pt x="26" y="27"/>
                    </a:lnTo>
                    <a:lnTo>
                      <a:pt x="20" y="33"/>
                    </a:lnTo>
                    <a:lnTo>
                      <a:pt x="15" y="41"/>
                    </a:lnTo>
                    <a:lnTo>
                      <a:pt x="11" y="48"/>
                    </a:lnTo>
                    <a:lnTo>
                      <a:pt x="6" y="56"/>
                    </a:lnTo>
                    <a:lnTo>
                      <a:pt x="3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0"/>
                    </a:lnTo>
                    <a:lnTo>
                      <a:pt x="1" y="108"/>
                    </a:lnTo>
                    <a:lnTo>
                      <a:pt x="3" y="118"/>
                    </a:lnTo>
                    <a:lnTo>
                      <a:pt x="6" y="125"/>
                    </a:lnTo>
                    <a:lnTo>
                      <a:pt x="11" y="134"/>
                    </a:lnTo>
                    <a:lnTo>
                      <a:pt x="15" y="141"/>
                    </a:lnTo>
                    <a:lnTo>
                      <a:pt x="20" y="148"/>
                    </a:lnTo>
                    <a:lnTo>
                      <a:pt x="26" y="154"/>
                    </a:lnTo>
                    <a:lnTo>
                      <a:pt x="32" y="161"/>
                    </a:lnTo>
                    <a:lnTo>
                      <a:pt x="40" y="165"/>
                    </a:lnTo>
                    <a:lnTo>
                      <a:pt x="47" y="170"/>
                    </a:lnTo>
                    <a:lnTo>
                      <a:pt x="55" y="174"/>
                    </a:lnTo>
                    <a:lnTo>
                      <a:pt x="63" y="177"/>
                    </a:lnTo>
                    <a:lnTo>
                      <a:pt x="72" y="179"/>
                    </a:lnTo>
                    <a:lnTo>
                      <a:pt x="80" y="180"/>
                    </a:lnTo>
                    <a:lnTo>
                      <a:pt x="90" y="181"/>
                    </a:lnTo>
                    <a:lnTo>
                      <a:pt x="98" y="180"/>
                    </a:lnTo>
                    <a:lnTo>
                      <a:pt x="108" y="179"/>
                    </a:lnTo>
                    <a:lnTo>
                      <a:pt x="117" y="177"/>
                    </a:lnTo>
                    <a:lnTo>
                      <a:pt x="124" y="174"/>
                    </a:lnTo>
                    <a:lnTo>
                      <a:pt x="133" y="170"/>
                    </a:lnTo>
                    <a:lnTo>
                      <a:pt x="140" y="165"/>
                    </a:lnTo>
                    <a:lnTo>
                      <a:pt x="147" y="160"/>
                    </a:lnTo>
                    <a:lnTo>
                      <a:pt x="153" y="154"/>
                    </a:lnTo>
                    <a:lnTo>
                      <a:pt x="159" y="148"/>
                    </a:lnTo>
                    <a:lnTo>
                      <a:pt x="165" y="141"/>
                    </a:lnTo>
                    <a:lnTo>
                      <a:pt x="169" y="134"/>
                    </a:lnTo>
                    <a:lnTo>
                      <a:pt x="172" y="125"/>
                    </a:lnTo>
                    <a:lnTo>
                      <a:pt x="176" y="118"/>
                    </a:lnTo>
                    <a:lnTo>
                      <a:pt x="178" y="109"/>
                    </a:lnTo>
                    <a:lnTo>
                      <a:pt x="180" y="100"/>
                    </a:lnTo>
                    <a:lnTo>
                      <a:pt x="180" y="91"/>
                    </a:lnTo>
                    <a:lnTo>
                      <a:pt x="180" y="82"/>
                    </a:lnTo>
                    <a:lnTo>
                      <a:pt x="178" y="73"/>
                    </a:lnTo>
                    <a:lnTo>
                      <a:pt x="176" y="64"/>
                    </a:lnTo>
                    <a:lnTo>
                      <a:pt x="172" y="56"/>
                    </a:lnTo>
                    <a:lnTo>
                      <a:pt x="169" y="48"/>
                    </a:lnTo>
                    <a:lnTo>
                      <a:pt x="165" y="41"/>
                    </a:lnTo>
                    <a:lnTo>
                      <a:pt x="159" y="33"/>
                    </a:lnTo>
                    <a:lnTo>
                      <a:pt x="153" y="27"/>
                    </a:lnTo>
                    <a:lnTo>
                      <a:pt x="147" y="22"/>
                    </a:lnTo>
                    <a:lnTo>
                      <a:pt x="140" y="16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7" y="4"/>
                    </a:lnTo>
                    <a:lnTo>
                      <a:pt x="108" y="2"/>
                    </a:lnTo>
                    <a:lnTo>
                      <a:pt x="98" y="1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1AB287F-F5A5-26B7-670A-25AA3FC5965A}"/>
              </a:ext>
            </a:extLst>
          </p:cNvPr>
          <p:cNvGrpSpPr/>
          <p:nvPr/>
        </p:nvGrpSpPr>
        <p:grpSpPr>
          <a:xfrm>
            <a:off x="223520" y="2344086"/>
            <a:ext cx="2997915" cy="1801105"/>
            <a:chOff x="623456" y="2573185"/>
            <a:chExt cx="3714864" cy="19812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FEA20CB-7CCF-7BC9-7ACA-2D166D76526C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89C6791-C9F3-8DF4-8E54-FBF0EF312627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Image 37">
            <a:extLst>
              <a:ext uri="{FF2B5EF4-FFF2-40B4-BE49-F238E27FC236}">
                <a16:creationId xmlns:a16="http://schemas.microsoft.com/office/drawing/2014/main" id="{3D39D9E7-ABC9-BCDA-E78F-6ABEA227B9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05" y="5253771"/>
            <a:ext cx="1491616" cy="49564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6003440-F150-85D1-509F-3421FA4EDD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1" y="2503628"/>
            <a:ext cx="2152544" cy="989507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1180419C-6848-5A57-A79B-1A04B7149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78" y="3591603"/>
            <a:ext cx="3075597" cy="424732"/>
          </a:xfr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Outil d’ACV Simplifié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DD9757-86AC-4DDA-AF63-8944E65DF45D}"/>
              </a:ext>
            </a:extLst>
          </p:cNvPr>
          <p:cNvSpPr txBox="1">
            <a:spLocks/>
          </p:cNvSpPr>
          <p:nvPr/>
        </p:nvSpPr>
        <p:spPr>
          <a:xfrm>
            <a:off x="145838" y="245577"/>
            <a:ext cx="3075597" cy="17543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bg1"/>
                </a:solidFill>
                <a:latin typeface="Segoe UI Light"/>
                <a:cs typeface="Segoe UI Light"/>
              </a:rPr>
              <a:t>Modélisation spécifique pour les procédés E</a:t>
            </a:r>
            <a:r>
              <a:rPr lang="fr-FR" sz="2400" b="1" dirty="0" smtClean="0">
                <a:solidFill>
                  <a:schemeClr val="bg1"/>
                </a:solidFill>
                <a:latin typeface="Segoe UI Light"/>
                <a:cs typeface="Segoe UI Light"/>
              </a:rPr>
              <a:t>stampage et Thermocompression </a:t>
            </a:r>
            <a:endParaRPr lang="fr-FR" sz="24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56910" y="1095031"/>
            <a:ext cx="2600182" cy="704647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Procédé de transformation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911224" y="1095031"/>
            <a:ext cx="2600182" cy="704647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Procédé </a:t>
            </a:r>
          </a:p>
          <a:p>
            <a:pPr algn="ctr"/>
            <a:r>
              <a:rPr lang="fr-FR" dirty="0" smtClean="0"/>
              <a:t>additionnel </a:t>
            </a:r>
            <a:endParaRPr lang="en-US" dirty="0"/>
          </a:p>
        </p:txBody>
      </p:sp>
      <p:sp>
        <p:nvSpPr>
          <p:cNvPr id="28" name="Accolade fermante 27"/>
          <p:cNvSpPr/>
          <p:nvPr/>
        </p:nvSpPr>
        <p:spPr>
          <a:xfrm rot="16200000">
            <a:off x="7620588" y="-1899018"/>
            <a:ext cx="327139" cy="545449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ZoneTexte 28"/>
          <p:cNvSpPr txBox="1"/>
          <p:nvPr/>
        </p:nvSpPr>
        <p:spPr>
          <a:xfrm>
            <a:off x="6794814" y="245577"/>
            <a:ext cx="1978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1F4E79"/>
                </a:solidFill>
              </a:rPr>
              <a:t>Procédé complet</a:t>
            </a:r>
            <a:endParaRPr lang="en-US" sz="2000" b="1" dirty="0">
              <a:solidFill>
                <a:srgbClr val="1F4E79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056908" y="1989096"/>
            <a:ext cx="26001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fr-FR" sz="1200" dirty="0"/>
              <a:t>Impacts dépendants de la quantité de matière transformée.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fr-FR" sz="1200" dirty="0"/>
              <a:t>Impacts sans la consommation électrique des </a:t>
            </a:r>
            <a:r>
              <a:rPr lang="fr-FR" sz="1200" dirty="0" smtClean="0"/>
              <a:t>machines.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fr-FR" sz="1200" dirty="0" smtClean="0"/>
              <a:t>Ex : estampage sans consommation électrique</a:t>
            </a:r>
            <a:endParaRPr lang="fr-FR" sz="1200" dirty="0"/>
          </a:p>
        </p:txBody>
      </p:sp>
      <p:sp>
        <p:nvSpPr>
          <p:cNvPr id="31" name="ZoneTexte 30"/>
          <p:cNvSpPr txBox="1"/>
          <p:nvPr/>
        </p:nvSpPr>
        <p:spPr>
          <a:xfrm>
            <a:off x="7911224" y="1911143"/>
            <a:ext cx="26001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fr-FR" sz="1200" dirty="0"/>
              <a:t>Impacts dépendants </a:t>
            </a:r>
            <a:r>
              <a:rPr lang="fr-FR" sz="1200" dirty="0" smtClean="0"/>
              <a:t>des paramètre machines.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fr-FR" sz="1200" dirty="0" smtClean="0"/>
              <a:t>Impacts calculés pour un cycle complet.</a:t>
            </a:r>
            <a:endParaRPr lang="fr-FR" sz="1200" dirty="0"/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fr-FR" sz="1200" dirty="0" smtClean="0"/>
              <a:t>Seulement la consommation électrique est prise en compte.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fr-FR" sz="1200" dirty="0"/>
              <a:t>Ex : Estampage consommation </a:t>
            </a:r>
            <a:r>
              <a:rPr lang="fr-FR" sz="1200" dirty="0" err="1"/>
              <a:t>électrique_Presse</a:t>
            </a:r>
            <a:r>
              <a:rPr lang="fr-FR" sz="1200" dirty="0"/>
              <a:t> 300T-500T_Temp &gt;200°C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endParaRPr lang="fr-FR" sz="1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3598" y="3939137"/>
            <a:ext cx="7821116" cy="2629267"/>
          </a:xfrm>
          <a:prstGeom prst="rect">
            <a:avLst/>
          </a:prstGeom>
        </p:spPr>
      </p:pic>
      <p:sp>
        <p:nvSpPr>
          <p:cNvPr id="33" name="Ellipse 32">
            <a:extLst>
              <a:ext uri="{FF2B5EF4-FFF2-40B4-BE49-F238E27FC236}">
                <a16:creationId xmlns:a16="http://schemas.microsoft.com/office/drawing/2014/main" id="{60A1227E-3A40-6A47-3A38-E83DC5EC2F40}"/>
              </a:ext>
            </a:extLst>
          </p:cNvPr>
          <p:cNvSpPr/>
          <p:nvPr/>
        </p:nvSpPr>
        <p:spPr>
          <a:xfrm>
            <a:off x="5123937" y="1239385"/>
            <a:ext cx="429575" cy="40485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60A1227E-3A40-6A47-3A38-E83DC5EC2F40}"/>
              </a:ext>
            </a:extLst>
          </p:cNvPr>
          <p:cNvSpPr/>
          <p:nvPr/>
        </p:nvSpPr>
        <p:spPr>
          <a:xfrm>
            <a:off x="8064519" y="1249042"/>
            <a:ext cx="429575" cy="40485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60A1227E-3A40-6A47-3A38-E83DC5EC2F40}"/>
              </a:ext>
            </a:extLst>
          </p:cNvPr>
          <p:cNvSpPr/>
          <p:nvPr/>
        </p:nvSpPr>
        <p:spPr>
          <a:xfrm>
            <a:off x="3513116" y="3813906"/>
            <a:ext cx="429575" cy="40485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60A1227E-3A40-6A47-3A38-E83DC5EC2F40}"/>
              </a:ext>
            </a:extLst>
          </p:cNvPr>
          <p:cNvSpPr/>
          <p:nvPr/>
        </p:nvSpPr>
        <p:spPr>
          <a:xfrm>
            <a:off x="3513115" y="5143083"/>
            <a:ext cx="429575" cy="40485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66670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73B43-9EAA-D9CB-CD20-F2E74F415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A49E984-C201-05F8-0308-B53697A51B2A}"/>
              </a:ext>
            </a:extLst>
          </p:cNvPr>
          <p:cNvGrpSpPr/>
          <p:nvPr/>
        </p:nvGrpSpPr>
        <p:grpSpPr>
          <a:xfrm>
            <a:off x="0" y="0"/>
            <a:ext cx="3427411" cy="6857998"/>
            <a:chOff x="0" y="0"/>
            <a:chExt cx="5442857" cy="6857998"/>
          </a:xfrm>
          <a:solidFill>
            <a:schemeClr val="accent1">
              <a:lumMod val="50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D1F1D1D-FC58-B0CB-8E58-48E8C76570D0}"/>
                </a:ext>
              </a:extLst>
            </p:cNvPr>
            <p:cNvSpPr/>
            <p:nvPr/>
          </p:nvSpPr>
          <p:spPr>
            <a:xfrm>
              <a:off x="0" y="0"/>
              <a:ext cx="5442857" cy="6857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C3D3189-95F7-53AF-3FB7-8300066F6501}"/>
                </a:ext>
              </a:extLst>
            </p:cNvPr>
            <p:cNvGrpSpPr/>
            <p:nvPr/>
          </p:nvGrpSpPr>
          <p:grpSpPr>
            <a:xfrm>
              <a:off x="742613" y="2743256"/>
              <a:ext cx="1186355" cy="1186355"/>
              <a:chOff x="8883650" y="3792538"/>
              <a:chExt cx="142875" cy="142875"/>
            </a:xfrm>
            <a:grpFill/>
          </p:grpSpPr>
          <p:sp>
            <p:nvSpPr>
              <p:cNvPr id="86" name="Freeform 291">
                <a:extLst>
                  <a:ext uri="{FF2B5EF4-FFF2-40B4-BE49-F238E27FC236}">
                    <a16:creationId xmlns:a16="http://schemas.microsoft.com/office/drawing/2014/main" id="{314EA96C-F8A1-7847-69BB-FE7289D8C0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83650" y="3792538"/>
                <a:ext cx="142875" cy="142875"/>
              </a:xfrm>
              <a:custGeom>
                <a:avLst/>
                <a:gdLst>
                  <a:gd name="T0" fmla="*/ 333 w 448"/>
                  <a:gd name="T1" fmla="*/ 343 h 451"/>
                  <a:gd name="T2" fmla="*/ 302 w 448"/>
                  <a:gd name="T3" fmla="*/ 362 h 451"/>
                  <a:gd name="T4" fmla="*/ 269 w 448"/>
                  <a:gd name="T5" fmla="*/ 380 h 451"/>
                  <a:gd name="T6" fmla="*/ 182 w 448"/>
                  <a:gd name="T7" fmla="*/ 421 h 451"/>
                  <a:gd name="T8" fmla="*/ 177 w 448"/>
                  <a:gd name="T9" fmla="*/ 377 h 451"/>
                  <a:gd name="T10" fmla="*/ 134 w 448"/>
                  <a:gd name="T11" fmla="*/ 354 h 451"/>
                  <a:gd name="T12" fmla="*/ 110 w 448"/>
                  <a:gd name="T13" fmla="*/ 343 h 451"/>
                  <a:gd name="T14" fmla="*/ 63 w 448"/>
                  <a:gd name="T15" fmla="*/ 272 h 451"/>
                  <a:gd name="T16" fmla="*/ 71 w 448"/>
                  <a:gd name="T17" fmla="*/ 257 h 451"/>
                  <a:gd name="T18" fmla="*/ 71 w 448"/>
                  <a:gd name="T19" fmla="*/ 200 h 451"/>
                  <a:gd name="T20" fmla="*/ 63 w 448"/>
                  <a:gd name="T21" fmla="*/ 183 h 451"/>
                  <a:gd name="T22" fmla="*/ 110 w 448"/>
                  <a:gd name="T23" fmla="*/ 114 h 451"/>
                  <a:gd name="T24" fmla="*/ 134 w 448"/>
                  <a:gd name="T25" fmla="*/ 102 h 451"/>
                  <a:gd name="T26" fmla="*/ 177 w 448"/>
                  <a:gd name="T27" fmla="*/ 79 h 451"/>
                  <a:gd name="T28" fmla="*/ 182 w 448"/>
                  <a:gd name="T29" fmla="*/ 30 h 451"/>
                  <a:gd name="T30" fmla="*/ 269 w 448"/>
                  <a:gd name="T31" fmla="*/ 76 h 451"/>
                  <a:gd name="T32" fmla="*/ 302 w 448"/>
                  <a:gd name="T33" fmla="*/ 94 h 451"/>
                  <a:gd name="T34" fmla="*/ 333 w 448"/>
                  <a:gd name="T35" fmla="*/ 114 h 451"/>
                  <a:gd name="T36" fmla="*/ 412 w 448"/>
                  <a:gd name="T37" fmla="*/ 167 h 451"/>
                  <a:gd name="T38" fmla="*/ 376 w 448"/>
                  <a:gd name="T39" fmla="*/ 196 h 451"/>
                  <a:gd name="T40" fmla="*/ 378 w 448"/>
                  <a:gd name="T41" fmla="*/ 242 h 451"/>
                  <a:gd name="T42" fmla="*/ 380 w 448"/>
                  <a:gd name="T43" fmla="*/ 270 h 451"/>
                  <a:gd name="T44" fmla="*/ 440 w 448"/>
                  <a:gd name="T45" fmla="*/ 271 h 451"/>
                  <a:gd name="T46" fmla="*/ 409 w 448"/>
                  <a:gd name="T47" fmla="*/ 217 h 451"/>
                  <a:gd name="T48" fmla="*/ 444 w 448"/>
                  <a:gd name="T49" fmla="*/ 182 h 451"/>
                  <a:gd name="T50" fmla="*/ 448 w 448"/>
                  <a:gd name="T51" fmla="*/ 171 h 451"/>
                  <a:gd name="T52" fmla="*/ 387 w 448"/>
                  <a:gd name="T53" fmla="*/ 65 h 451"/>
                  <a:gd name="T54" fmla="*/ 377 w 448"/>
                  <a:gd name="T55" fmla="*/ 60 h 451"/>
                  <a:gd name="T56" fmla="*/ 336 w 448"/>
                  <a:gd name="T57" fmla="*/ 80 h 451"/>
                  <a:gd name="T58" fmla="*/ 296 w 448"/>
                  <a:gd name="T59" fmla="*/ 58 h 451"/>
                  <a:gd name="T60" fmla="*/ 293 w 448"/>
                  <a:gd name="T61" fmla="*/ 8 h 451"/>
                  <a:gd name="T62" fmla="*/ 284 w 448"/>
                  <a:gd name="T63" fmla="*/ 1 h 451"/>
                  <a:gd name="T64" fmla="*/ 162 w 448"/>
                  <a:gd name="T65" fmla="*/ 1 h 451"/>
                  <a:gd name="T66" fmla="*/ 153 w 448"/>
                  <a:gd name="T67" fmla="*/ 10 h 451"/>
                  <a:gd name="T68" fmla="*/ 143 w 448"/>
                  <a:gd name="T69" fmla="*/ 61 h 451"/>
                  <a:gd name="T70" fmla="*/ 79 w 448"/>
                  <a:gd name="T71" fmla="*/ 62 h 451"/>
                  <a:gd name="T72" fmla="*/ 68 w 448"/>
                  <a:gd name="T73" fmla="*/ 60 h 451"/>
                  <a:gd name="T74" fmla="*/ 59 w 448"/>
                  <a:gd name="T75" fmla="*/ 68 h 451"/>
                  <a:gd name="T76" fmla="*/ 0 w 448"/>
                  <a:gd name="T77" fmla="*/ 175 h 451"/>
                  <a:gd name="T78" fmla="*/ 5 w 448"/>
                  <a:gd name="T79" fmla="*/ 185 h 451"/>
                  <a:gd name="T80" fmla="*/ 38 w 448"/>
                  <a:gd name="T81" fmla="*/ 229 h 451"/>
                  <a:gd name="T82" fmla="*/ 5 w 448"/>
                  <a:gd name="T83" fmla="*/ 272 h 451"/>
                  <a:gd name="T84" fmla="*/ 0 w 448"/>
                  <a:gd name="T85" fmla="*/ 282 h 451"/>
                  <a:gd name="T86" fmla="*/ 59 w 448"/>
                  <a:gd name="T87" fmla="*/ 390 h 451"/>
                  <a:gd name="T88" fmla="*/ 68 w 448"/>
                  <a:gd name="T89" fmla="*/ 396 h 451"/>
                  <a:gd name="T90" fmla="*/ 79 w 448"/>
                  <a:gd name="T91" fmla="*/ 394 h 451"/>
                  <a:gd name="T92" fmla="*/ 143 w 448"/>
                  <a:gd name="T93" fmla="*/ 394 h 451"/>
                  <a:gd name="T94" fmla="*/ 153 w 448"/>
                  <a:gd name="T95" fmla="*/ 442 h 451"/>
                  <a:gd name="T96" fmla="*/ 162 w 448"/>
                  <a:gd name="T97" fmla="*/ 450 h 451"/>
                  <a:gd name="T98" fmla="*/ 284 w 448"/>
                  <a:gd name="T99" fmla="*/ 451 h 451"/>
                  <a:gd name="T100" fmla="*/ 293 w 448"/>
                  <a:gd name="T101" fmla="*/ 444 h 451"/>
                  <a:gd name="T102" fmla="*/ 296 w 448"/>
                  <a:gd name="T103" fmla="*/ 398 h 451"/>
                  <a:gd name="T104" fmla="*/ 336 w 448"/>
                  <a:gd name="T105" fmla="*/ 376 h 451"/>
                  <a:gd name="T106" fmla="*/ 377 w 448"/>
                  <a:gd name="T107" fmla="*/ 396 h 451"/>
                  <a:gd name="T108" fmla="*/ 387 w 448"/>
                  <a:gd name="T109" fmla="*/ 392 h 451"/>
                  <a:gd name="T110" fmla="*/ 448 w 448"/>
                  <a:gd name="T111" fmla="*/ 285 h 451"/>
                  <a:gd name="T112" fmla="*/ 444 w 448"/>
                  <a:gd name="T113" fmla="*/ 274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8" h="451">
                    <a:moveTo>
                      <a:pt x="370" y="361"/>
                    </a:moveTo>
                    <a:lnTo>
                      <a:pt x="342" y="345"/>
                    </a:lnTo>
                    <a:lnTo>
                      <a:pt x="337" y="343"/>
                    </a:lnTo>
                    <a:lnTo>
                      <a:pt x="333" y="343"/>
                    </a:lnTo>
                    <a:lnTo>
                      <a:pt x="329" y="344"/>
                    </a:lnTo>
                    <a:lnTo>
                      <a:pt x="324" y="346"/>
                    </a:lnTo>
                    <a:lnTo>
                      <a:pt x="314" y="354"/>
                    </a:lnTo>
                    <a:lnTo>
                      <a:pt x="302" y="362"/>
                    </a:lnTo>
                    <a:lnTo>
                      <a:pt x="289" y="369"/>
                    </a:lnTo>
                    <a:lnTo>
                      <a:pt x="275" y="375"/>
                    </a:lnTo>
                    <a:lnTo>
                      <a:pt x="272" y="377"/>
                    </a:lnTo>
                    <a:lnTo>
                      <a:pt x="269" y="380"/>
                    </a:lnTo>
                    <a:lnTo>
                      <a:pt x="267" y="384"/>
                    </a:lnTo>
                    <a:lnTo>
                      <a:pt x="266" y="390"/>
                    </a:lnTo>
                    <a:lnTo>
                      <a:pt x="266" y="421"/>
                    </a:lnTo>
                    <a:lnTo>
                      <a:pt x="182" y="421"/>
                    </a:lnTo>
                    <a:lnTo>
                      <a:pt x="182" y="390"/>
                    </a:lnTo>
                    <a:lnTo>
                      <a:pt x="182" y="384"/>
                    </a:lnTo>
                    <a:lnTo>
                      <a:pt x="180" y="380"/>
                    </a:lnTo>
                    <a:lnTo>
                      <a:pt x="177" y="377"/>
                    </a:lnTo>
                    <a:lnTo>
                      <a:pt x="173" y="375"/>
                    </a:lnTo>
                    <a:lnTo>
                      <a:pt x="159" y="369"/>
                    </a:lnTo>
                    <a:lnTo>
                      <a:pt x="146" y="362"/>
                    </a:lnTo>
                    <a:lnTo>
                      <a:pt x="134" y="354"/>
                    </a:lnTo>
                    <a:lnTo>
                      <a:pt x="123" y="346"/>
                    </a:lnTo>
                    <a:lnTo>
                      <a:pt x="119" y="344"/>
                    </a:lnTo>
                    <a:lnTo>
                      <a:pt x="115" y="343"/>
                    </a:lnTo>
                    <a:lnTo>
                      <a:pt x="110" y="343"/>
                    </a:lnTo>
                    <a:lnTo>
                      <a:pt x="106" y="345"/>
                    </a:lnTo>
                    <a:lnTo>
                      <a:pt x="77" y="361"/>
                    </a:lnTo>
                    <a:lnTo>
                      <a:pt x="36" y="289"/>
                    </a:lnTo>
                    <a:lnTo>
                      <a:pt x="63" y="272"/>
                    </a:lnTo>
                    <a:lnTo>
                      <a:pt x="68" y="270"/>
                    </a:lnTo>
                    <a:lnTo>
                      <a:pt x="70" y="266"/>
                    </a:lnTo>
                    <a:lnTo>
                      <a:pt x="71" y="261"/>
                    </a:lnTo>
                    <a:lnTo>
                      <a:pt x="71" y="257"/>
                    </a:lnTo>
                    <a:lnTo>
                      <a:pt x="69" y="242"/>
                    </a:lnTo>
                    <a:lnTo>
                      <a:pt x="69" y="229"/>
                    </a:lnTo>
                    <a:lnTo>
                      <a:pt x="69" y="214"/>
                    </a:lnTo>
                    <a:lnTo>
                      <a:pt x="71" y="200"/>
                    </a:lnTo>
                    <a:lnTo>
                      <a:pt x="71" y="196"/>
                    </a:lnTo>
                    <a:lnTo>
                      <a:pt x="70" y="191"/>
                    </a:lnTo>
                    <a:lnTo>
                      <a:pt x="68" y="186"/>
                    </a:lnTo>
                    <a:lnTo>
                      <a:pt x="63" y="183"/>
                    </a:lnTo>
                    <a:lnTo>
                      <a:pt x="36" y="167"/>
                    </a:lnTo>
                    <a:lnTo>
                      <a:pt x="77" y="95"/>
                    </a:lnTo>
                    <a:lnTo>
                      <a:pt x="106" y="111"/>
                    </a:lnTo>
                    <a:lnTo>
                      <a:pt x="110" y="114"/>
                    </a:lnTo>
                    <a:lnTo>
                      <a:pt x="115" y="114"/>
                    </a:lnTo>
                    <a:lnTo>
                      <a:pt x="119" y="113"/>
                    </a:lnTo>
                    <a:lnTo>
                      <a:pt x="123" y="110"/>
                    </a:lnTo>
                    <a:lnTo>
                      <a:pt x="134" y="102"/>
                    </a:lnTo>
                    <a:lnTo>
                      <a:pt x="146" y="94"/>
                    </a:lnTo>
                    <a:lnTo>
                      <a:pt x="159" y="88"/>
                    </a:lnTo>
                    <a:lnTo>
                      <a:pt x="173" y="81"/>
                    </a:lnTo>
                    <a:lnTo>
                      <a:pt x="177" y="79"/>
                    </a:lnTo>
                    <a:lnTo>
                      <a:pt x="180" y="76"/>
                    </a:lnTo>
                    <a:lnTo>
                      <a:pt x="182" y="73"/>
                    </a:lnTo>
                    <a:lnTo>
                      <a:pt x="182" y="68"/>
                    </a:lnTo>
                    <a:lnTo>
                      <a:pt x="182" y="30"/>
                    </a:lnTo>
                    <a:lnTo>
                      <a:pt x="266" y="30"/>
                    </a:lnTo>
                    <a:lnTo>
                      <a:pt x="266" y="68"/>
                    </a:lnTo>
                    <a:lnTo>
                      <a:pt x="267" y="73"/>
                    </a:lnTo>
                    <a:lnTo>
                      <a:pt x="269" y="76"/>
                    </a:lnTo>
                    <a:lnTo>
                      <a:pt x="272" y="79"/>
                    </a:lnTo>
                    <a:lnTo>
                      <a:pt x="275" y="81"/>
                    </a:lnTo>
                    <a:lnTo>
                      <a:pt x="289" y="88"/>
                    </a:lnTo>
                    <a:lnTo>
                      <a:pt x="302" y="94"/>
                    </a:lnTo>
                    <a:lnTo>
                      <a:pt x="314" y="102"/>
                    </a:lnTo>
                    <a:lnTo>
                      <a:pt x="324" y="110"/>
                    </a:lnTo>
                    <a:lnTo>
                      <a:pt x="329" y="113"/>
                    </a:lnTo>
                    <a:lnTo>
                      <a:pt x="333" y="114"/>
                    </a:lnTo>
                    <a:lnTo>
                      <a:pt x="337" y="114"/>
                    </a:lnTo>
                    <a:lnTo>
                      <a:pt x="342" y="111"/>
                    </a:lnTo>
                    <a:lnTo>
                      <a:pt x="370" y="95"/>
                    </a:lnTo>
                    <a:lnTo>
                      <a:pt x="412" y="167"/>
                    </a:lnTo>
                    <a:lnTo>
                      <a:pt x="383" y="183"/>
                    </a:lnTo>
                    <a:lnTo>
                      <a:pt x="380" y="186"/>
                    </a:lnTo>
                    <a:lnTo>
                      <a:pt x="378" y="191"/>
                    </a:lnTo>
                    <a:lnTo>
                      <a:pt x="376" y="196"/>
                    </a:lnTo>
                    <a:lnTo>
                      <a:pt x="376" y="200"/>
                    </a:lnTo>
                    <a:lnTo>
                      <a:pt x="378" y="214"/>
                    </a:lnTo>
                    <a:lnTo>
                      <a:pt x="379" y="229"/>
                    </a:lnTo>
                    <a:lnTo>
                      <a:pt x="378" y="242"/>
                    </a:lnTo>
                    <a:lnTo>
                      <a:pt x="376" y="257"/>
                    </a:lnTo>
                    <a:lnTo>
                      <a:pt x="376" y="261"/>
                    </a:lnTo>
                    <a:lnTo>
                      <a:pt x="378" y="266"/>
                    </a:lnTo>
                    <a:lnTo>
                      <a:pt x="380" y="270"/>
                    </a:lnTo>
                    <a:lnTo>
                      <a:pt x="383" y="272"/>
                    </a:lnTo>
                    <a:lnTo>
                      <a:pt x="412" y="289"/>
                    </a:lnTo>
                    <a:lnTo>
                      <a:pt x="370" y="361"/>
                    </a:lnTo>
                    <a:close/>
                    <a:moveTo>
                      <a:pt x="440" y="271"/>
                    </a:moveTo>
                    <a:lnTo>
                      <a:pt x="408" y="252"/>
                    </a:lnTo>
                    <a:lnTo>
                      <a:pt x="409" y="240"/>
                    </a:lnTo>
                    <a:lnTo>
                      <a:pt x="409" y="229"/>
                    </a:lnTo>
                    <a:lnTo>
                      <a:pt x="409" y="217"/>
                    </a:lnTo>
                    <a:lnTo>
                      <a:pt x="408" y="205"/>
                    </a:lnTo>
                    <a:lnTo>
                      <a:pt x="440" y="186"/>
                    </a:lnTo>
                    <a:lnTo>
                      <a:pt x="442" y="185"/>
                    </a:lnTo>
                    <a:lnTo>
                      <a:pt x="444" y="182"/>
                    </a:lnTo>
                    <a:lnTo>
                      <a:pt x="446" y="180"/>
                    </a:lnTo>
                    <a:lnTo>
                      <a:pt x="446" y="178"/>
                    </a:lnTo>
                    <a:lnTo>
                      <a:pt x="448" y="175"/>
                    </a:lnTo>
                    <a:lnTo>
                      <a:pt x="448" y="171"/>
                    </a:lnTo>
                    <a:lnTo>
                      <a:pt x="446" y="168"/>
                    </a:lnTo>
                    <a:lnTo>
                      <a:pt x="445" y="166"/>
                    </a:lnTo>
                    <a:lnTo>
                      <a:pt x="389" y="68"/>
                    </a:lnTo>
                    <a:lnTo>
                      <a:pt x="387" y="65"/>
                    </a:lnTo>
                    <a:lnTo>
                      <a:pt x="384" y="63"/>
                    </a:lnTo>
                    <a:lnTo>
                      <a:pt x="382" y="61"/>
                    </a:lnTo>
                    <a:lnTo>
                      <a:pt x="379" y="60"/>
                    </a:lnTo>
                    <a:lnTo>
                      <a:pt x="377" y="60"/>
                    </a:lnTo>
                    <a:lnTo>
                      <a:pt x="374" y="60"/>
                    </a:lnTo>
                    <a:lnTo>
                      <a:pt x="370" y="61"/>
                    </a:lnTo>
                    <a:lnTo>
                      <a:pt x="368" y="62"/>
                    </a:lnTo>
                    <a:lnTo>
                      <a:pt x="336" y="80"/>
                    </a:lnTo>
                    <a:lnTo>
                      <a:pt x="327" y="74"/>
                    </a:lnTo>
                    <a:lnTo>
                      <a:pt x="317" y="68"/>
                    </a:lnTo>
                    <a:lnTo>
                      <a:pt x="306" y="62"/>
                    </a:lnTo>
                    <a:lnTo>
                      <a:pt x="296" y="58"/>
                    </a:lnTo>
                    <a:lnTo>
                      <a:pt x="296" y="15"/>
                    </a:lnTo>
                    <a:lnTo>
                      <a:pt x="296" y="13"/>
                    </a:lnTo>
                    <a:lnTo>
                      <a:pt x="295" y="10"/>
                    </a:lnTo>
                    <a:lnTo>
                      <a:pt x="293" y="8"/>
                    </a:lnTo>
                    <a:lnTo>
                      <a:pt x="291" y="5"/>
                    </a:lnTo>
                    <a:lnTo>
                      <a:pt x="289" y="3"/>
                    </a:lnTo>
                    <a:lnTo>
                      <a:pt x="287" y="1"/>
                    </a:lnTo>
                    <a:lnTo>
                      <a:pt x="284" y="1"/>
                    </a:lnTo>
                    <a:lnTo>
                      <a:pt x="281" y="0"/>
                    </a:lnTo>
                    <a:lnTo>
                      <a:pt x="167" y="0"/>
                    </a:lnTo>
                    <a:lnTo>
                      <a:pt x="164" y="1"/>
                    </a:lnTo>
                    <a:lnTo>
                      <a:pt x="162" y="1"/>
                    </a:lnTo>
                    <a:lnTo>
                      <a:pt x="159" y="3"/>
                    </a:lnTo>
                    <a:lnTo>
                      <a:pt x="156" y="5"/>
                    </a:lnTo>
                    <a:lnTo>
                      <a:pt x="155" y="8"/>
                    </a:lnTo>
                    <a:lnTo>
                      <a:pt x="153" y="10"/>
                    </a:lnTo>
                    <a:lnTo>
                      <a:pt x="152" y="13"/>
                    </a:lnTo>
                    <a:lnTo>
                      <a:pt x="152" y="15"/>
                    </a:lnTo>
                    <a:lnTo>
                      <a:pt x="152" y="58"/>
                    </a:lnTo>
                    <a:lnTo>
                      <a:pt x="143" y="61"/>
                    </a:lnTo>
                    <a:lnTo>
                      <a:pt x="133" y="66"/>
                    </a:lnTo>
                    <a:lnTo>
                      <a:pt x="122" y="73"/>
                    </a:lnTo>
                    <a:lnTo>
                      <a:pt x="112" y="80"/>
                    </a:lnTo>
                    <a:lnTo>
                      <a:pt x="79" y="62"/>
                    </a:lnTo>
                    <a:lnTo>
                      <a:pt x="76" y="61"/>
                    </a:lnTo>
                    <a:lnTo>
                      <a:pt x="74" y="60"/>
                    </a:lnTo>
                    <a:lnTo>
                      <a:pt x="71" y="60"/>
                    </a:lnTo>
                    <a:lnTo>
                      <a:pt x="68" y="60"/>
                    </a:lnTo>
                    <a:lnTo>
                      <a:pt x="66" y="61"/>
                    </a:lnTo>
                    <a:lnTo>
                      <a:pt x="62" y="63"/>
                    </a:lnTo>
                    <a:lnTo>
                      <a:pt x="60" y="65"/>
                    </a:lnTo>
                    <a:lnTo>
                      <a:pt x="59" y="68"/>
                    </a:lnTo>
                    <a:lnTo>
                      <a:pt x="2" y="166"/>
                    </a:lnTo>
                    <a:lnTo>
                      <a:pt x="0" y="168"/>
                    </a:lnTo>
                    <a:lnTo>
                      <a:pt x="0" y="171"/>
                    </a:lnTo>
                    <a:lnTo>
                      <a:pt x="0" y="175"/>
                    </a:lnTo>
                    <a:lnTo>
                      <a:pt x="0" y="178"/>
                    </a:lnTo>
                    <a:lnTo>
                      <a:pt x="1" y="180"/>
                    </a:lnTo>
                    <a:lnTo>
                      <a:pt x="2" y="182"/>
                    </a:lnTo>
                    <a:lnTo>
                      <a:pt x="5" y="185"/>
                    </a:lnTo>
                    <a:lnTo>
                      <a:pt x="8" y="186"/>
                    </a:lnTo>
                    <a:lnTo>
                      <a:pt x="40" y="205"/>
                    </a:lnTo>
                    <a:lnTo>
                      <a:pt x="39" y="217"/>
                    </a:lnTo>
                    <a:lnTo>
                      <a:pt x="38" y="229"/>
                    </a:lnTo>
                    <a:lnTo>
                      <a:pt x="39" y="240"/>
                    </a:lnTo>
                    <a:lnTo>
                      <a:pt x="40" y="252"/>
                    </a:lnTo>
                    <a:lnTo>
                      <a:pt x="8" y="271"/>
                    </a:lnTo>
                    <a:lnTo>
                      <a:pt x="5" y="272"/>
                    </a:lnTo>
                    <a:lnTo>
                      <a:pt x="2" y="274"/>
                    </a:lnTo>
                    <a:lnTo>
                      <a:pt x="1" y="276"/>
                    </a:lnTo>
                    <a:lnTo>
                      <a:pt x="0" y="278"/>
                    </a:lnTo>
                    <a:lnTo>
                      <a:pt x="0" y="282"/>
                    </a:lnTo>
                    <a:lnTo>
                      <a:pt x="0" y="285"/>
                    </a:lnTo>
                    <a:lnTo>
                      <a:pt x="0" y="287"/>
                    </a:lnTo>
                    <a:lnTo>
                      <a:pt x="1" y="290"/>
                    </a:lnTo>
                    <a:lnTo>
                      <a:pt x="59" y="390"/>
                    </a:lnTo>
                    <a:lnTo>
                      <a:pt x="60" y="392"/>
                    </a:lnTo>
                    <a:lnTo>
                      <a:pt x="62" y="394"/>
                    </a:lnTo>
                    <a:lnTo>
                      <a:pt x="66" y="395"/>
                    </a:lnTo>
                    <a:lnTo>
                      <a:pt x="68" y="396"/>
                    </a:lnTo>
                    <a:lnTo>
                      <a:pt x="71" y="396"/>
                    </a:lnTo>
                    <a:lnTo>
                      <a:pt x="73" y="396"/>
                    </a:lnTo>
                    <a:lnTo>
                      <a:pt x="76" y="395"/>
                    </a:lnTo>
                    <a:lnTo>
                      <a:pt x="79" y="394"/>
                    </a:lnTo>
                    <a:lnTo>
                      <a:pt x="112" y="376"/>
                    </a:lnTo>
                    <a:lnTo>
                      <a:pt x="122" y="383"/>
                    </a:lnTo>
                    <a:lnTo>
                      <a:pt x="133" y="390"/>
                    </a:lnTo>
                    <a:lnTo>
                      <a:pt x="143" y="394"/>
                    </a:lnTo>
                    <a:lnTo>
                      <a:pt x="152" y="398"/>
                    </a:lnTo>
                    <a:lnTo>
                      <a:pt x="152" y="436"/>
                    </a:lnTo>
                    <a:lnTo>
                      <a:pt x="152" y="439"/>
                    </a:lnTo>
                    <a:lnTo>
                      <a:pt x="153" y="442"/>
                    </a:lnTo>
                    <a:lnTo>
                      <a:pt x="155" y="444"/>
                    </a:lnTo>
                    <a:lnTo>
                      <a:pt x="156" y="446"/>
                    </a:lnTo>
                    <a:lnTo>
                      <a:pt x="159" y="449"/>
                    </a:lnTo>
                    <a:lnTo>
                      <a:pt x="162" y="450"/>
                    </a:lnTo>
                    <a:lnTo>
                      <a:pt x="164" y="451"/>
                    </a:lnTo>
                    <a:lnTo>
                      <a:pt x="167" y="451"/>
                    </a:lnTo>
                    <a:lnTo>
                      <a:pt x="281" y="451"/>
                    </a:lnTo>
                    <a:lnTo>
                      <a:pt x="284" y="451"/>
                    </a:lnTo>
                    <a:lnTo>
                      <a:pt x="287" y="450"/>
                    </a:lnTo>
                    <a:lnTo>
                      <a:pt x="289" y="449"/>
                    </a:lnTo>
                    <a:lnTo>
                      <a:pt x="291" y="446"/>
                    </a:lnTo>
                    <a:lnTo>
                      <a:pt x="293" y="444"/>
                    </a:lnTo>
                    <a:lnTo>
                      <a:pt x="295" y="442"/>
                    </a:lnTo>
                    <a:lnTo>
                      <a:pt x="296" y="439"/>
                    </a:lnTo>
                    <a:lnTo>
                      <a:pt x="296" y="436"/>
                    </a:lnTo>
                    <a:lnTo>
                      <a:pt x="296" y="398"/>
                    </a:lnTo>
                    <a:lnTo>
                      <a:pt x="306" y="394"/>
                    </a:lnTo>
                    <a:lnTo>
                      <a:pt x="317" y="389"/>
                    </a:lnTo>
                    <a:lnTo>
                      <a:pt x="327" y="382"/>
                    </a:lnTo>
                    <a:lnTo>
                      <a:pt x="336" y="376"/>
                    </a:lnTo>
                    <a:lnTo>
                      <a:pt x="368" y="394"/>
                    </a:lnTo>
                    <a:lnTo>
                      <a:pt x="370" y="396"/>
                    </a:lnTo>
                    <a:lnTo>
                      <a:pt x="374" y="396"/>
                    </a:lnTo>
                    <a:lnTo>
                      <a:pt x="377" y="396"/>
                    </a:lnTo>
                    <a:lnTo>
                      <a:pt x="380" y="395"/>
                    </a:lnTo>
                    <a:lnTo>
                      <a:pt x="382" y="395"/>
                    </a:lnTo>
                    <a:lnTo>
                      <a:pt x="384" y="394"/>
                    </a:lnTo>
                    <a:lnTo>
                      <a:pt x="387" y="392"/>
                    </a:lnTo>
                    <a:lnTo>
                      <a:pt x="389" y="390"/>
                    </a:lnTo>
                    <a:lnTo>
                      <a:pt x="445" y="290"/>
                    </a:lnTo>
                    <a:lnTo>
                      <a:pt x="446" y="287"/>
                    </a:lnTo>
                    <a:lnTo>
                      <a:pt x="448" y="285"/>
                    </a:lnTo>
                    <a:lnTo>
                      <a:pt x="448" y="282"/>
                    </a:lnTo>
                    <a:lnTo>
                      <a:pt x="448" y="278"/>
                    </a:lnTo>
                    <a:lnTo>
                      <a:pt x="446" y="276"/>
                    </a:lnTo>
                    <a:lnTo>
                      <a:pt x="444" y="274"/>
                    </a:lnTo>
                    <a:lnTo>
                      <a:pt x="442" y="272"/>
                    </a:lnTo>
                    <a:lnTo>
                      <a:pt x="440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87" name="Freeform 292">
                <a:extLst>
                  <a:ext uri="{FF2B5EF4-FFF2-40B4-BE49-F238E27FC236}">
                    <a16:creationId xmlns:a16="http://schemas.microsoft.com/office/drawing/2014/main" id="{99F46A90-EF81-30E6-9E97-95F785B0D9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26513" y="3836988"/>
                <a:ext cx="57150" cy="57150"/>
              </a:xfrm>
              <a:custGeom>
                <a:avLst/>
                <a:gdLst>
                  <a:gd name="T0" fmla="*/ 77 w 180"/>
                  <a:gd name="T1" fmla="*/ 150 h 181"/>
                  <a:gd name="T2" fmla="*/ 61 w 180"/>
                  <a:gd name="T3" fmla="*/ 144 h 181"/>
                  <a:gd name="T4" fmla="*/ 47 w 180"/>
                  <a:gd name="T5" fmla="*/ 133 h 181"/>
                  <a:gd name="T6" fmla="*/ 36 w 180"/>
                  <a:gd name="T7" fmla="*/ 119 h 181"/>
                  <a:gd name="T8" fmla="*/ 31 w 180"/>
                  <a:gd name="T9" fmla="*/ 103 h 181"/>
                  <a:gd name="T10" fmla="*/ 30 w 180"/>
                  <a:gd name="T11" fmla="*/ 85 h 181"/>
                  <a:gd name="T12" fmla="*/ 34 w 180"/>
                  <a:gd name="T13" fmla="*/ 68 h 181"/>
                  <a:gd name="T14" fmla="*/ 43 w 180"/>
                  <a:gd name="T15" fmla="*/ 53 h 181"/>
                  <a:gd name="T16" fmla="*/ 56 w 180"/>
                  <a:gd name="T17" fmla="*/ 41 h 181"/>
                  <a:gd name="T18" fmla="*/ 72 w 180"/>
                  <a:gd name="T19" fmla="*/ 33 h 181"/>
                  <a:gd name="T20" fmla="*/ 90 w 180"/>
                  <a:gd name="T21" fmla="*/ 30 h 181"/>
                  <a:gd name="T22" fmla="*/ 107 w 180"/>
                  <a:gd name="T23" fmla="*/ 33 h 181"/>
                  <a:gd name="T24" fmla="*/ 123 w 180"/>
                  <a:gd name="T25" fmla="*/ 41 h 181"/>
                  <a:gd name="T26" fmla="*/ 136 w 180"/>
                  <a:gd name="T27" fmla="*/ 53 h 181"/>
                  <a:gd name="T28" fmla="*/ 144 w 180"/>
                  <a:gd name="T29" fmla="*/ 68 h 181"/>
                  <a:gd name="T30" fmla="*/ 150 w 180"/>
                  <a:gd name="T31" fmla="*/ 85 h 181"/>
                  <a:gd name="T32" fmla="*/ 149 w 180"/>
                  <a:gd name="T33" fmla="*/ 103 h 181"/>
                  <a:gd name="T34" fmla="*/ 142 w 180"/>
                  <a:gd name="T35" fmla="*/ 119 h 181"/>
                  <a:gd name="T36" fmla="*/ 132 w 180"/>
                  <a:gd name="T37" fmla="*/ 133 h 181"/>
                  <a:gd name="T38" fmla="*/ 118 w 180"/>
                  <a:gd name="T39" fmla="*/ 144 h 181"/>
                  <a:gd name="T40" fmla="*/ 102 w 180"/>
                  <a:gd name="T41" fmla="*/ 150 h 181"/>
                  <a:gd name="T42" fmla="*/ 90 w 180"/>
                  <a:gd name="T43" fmla="*/ 0 h 181"/>
                  <a:gd name="T44" fmla="*/ 63 w 180"/>
                  <a:gd name="T45" fmla="*/ 4 h 181"/>
                  <a:gd name="T46" fmla="*/ 40 w 180"/>
                  <a:gd name="T47" fmla="*/ 16 h 181"/>
                  <a:gd name="T48" fmla="*/ 20 w 180"/>
                  <a:gd name="T49" fmla="*/ 33 h 181"/>
                  <a:gd name="T50" fmla="*/ 6 w 180"/>
                  <a:gd name="T51" fmla="*/ 56 h 181"/>
                  <a:gd name="T52" fmla="*/ 0 w 180"/>
                  <a:gd name="T53" fmla="*/ 82 h 181"/>
                  <a:gd name="T54" fmla="*/ 1 w 180"/>
                  <a:gd name="T55" fmla="*/ 108 h 181"/>
                  <a:gd name="T56" fmla="*/ 11 w 180"/>
                  <a:gd name="T57" fmla="*/ 134 h 181"/>
                  <a:gd name="T58" fmla="*/ 26 w 180"/>
                  <a:gd name="T59" fmla="*/ 154 h 181"/>
                  <a:gd name="T60" fmla="*/ 47 w 180"/>
                  <a:gd name="T61" fmla="*/ 170 h 181"/>
                  <a:gd name="T62" fmla="*/ 72 w 180"/>
                  <a:gd name="T63" fmla="*/ 179 h 181"/>
                  <a:gd name="T64" fmla="*/ 98 w 180"/>
                  <a:gd name="T65" fmla="*/ 180 h 181"/>
                  <a:gd name="T66" fmla="*/ 124 w 180"/>
                  <a:gd name="T67" fmla="*/ 174 h 181"/>
                  <a:gd name="T68" fmla="*/ 147 w 180"/>
                  <a:gd name="T69" fmla="*/ 160 h 181"/>
                  <a:gd name="T70" fmla="*/ 165 w 180"/>
                  <a:gd name="T71" fmla="*/ 141 h 181"/>
                  <a:gd name="T72" fmla="*/ 176 w 180"/>
                  <a:gd name="T73" fmla="*/ 118 h 181"/>
                  <a:gd name="T74" fmla="*/ 180 w 180"/>
                  <a:gd name="T75" fmla="*/ 91 h 181"/>
                  <a:gd name="T76" fmla="*/ 176 w 180"/>
                  <a:gd name="T77" fmla="*/ 64 h 181"/>
                  <a:gd name="T78" fmla="*/ 165 w 180"/>
                  <a:gd name="T79" fmla="*/ 41 h 181"/>
                  <a:gd name="T80" fmla="*/ 147 w 180"/>
                  <a:gd name="T81" fmla="*/ 22 h 181"/>
                  <a:gd name="T82" fmla="*/ 124 w 180"/>
                  <a:gd name="T83" fmla="*/ 8 h 181"/>
                  <a:gd name="T84" fmla="*/ 98 w 180"/>
                  <a:gd name="T85" fmla="*/ 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0" h="181">
                    <a:moveTo>
                      <a:pt x="90" y="151"/>
                    </a:moveTo>
                    <a:lnTo>
                      <a:pt x="83" y="150"/>
                    </a:lnTo>
                    <a:lnTo>
                      <a:pt x="77" y="150"/>
                    </a:lnTo>
                    <a:lnTo>
                      <a:pt x="72" y="148"/>
                    </a:lnTo>
                    <a:lnTo>
                      <a:pt x="66" y="146"/>
                    </a:lnTo>
                    <a:lnTo>
                      <a:pt x="61" y="144"/>
                    </a:lnTo>
                    <a:lnTo>
                      <a:pt x="56" y="140"/>
                    </a:lnTo>
                    <a:lnTo>
                      <a:pt x="51" y="137"/>
                    </a:lnTo>
                    <a:lnTo>
                      <a:pt x="47" y="133"/>
                    </a:lnTo>
                    <a:lnTo>
                      <a:pt x="43" y="129"/>
                    </a:lnTo>
                    <a:lnTo>
                      <a:pt x="40" y="124"/>
                    </a:lnTo>
                    <a:lnTo>
                      <a:pt x="36" y="119"/>
                    </a:lnTo>
                    <a:lnTo>
                      <a:pt x="34" y="114"/>
                    </a:lnTo>
                    <a:lnTo>
                      <a:pt x="32" y="108"/>
                    </a:lnTo>
                    <a:lnTo>
                      <a:pt x="31" y="103"/>
                    </a:lnTo>
                    <a:lnTo>
                      <a:pt x="30" y="97"/>
                    </a:lnTo>
                    <a:lnTo>
                      <a:pt x="30" y="91"/>
                    </a:lnTo>
                    <a:lnTo>
                      <a:pt x="30" y="85"/>
                    </a:lnTo>
                    <a:lnTo>
                      <a:pt x="31" y="78"/>
                    </a:lnTo>
                    <a:lnTo>
                      <a:pt x="32" y="73"/>
                    </a:lnTo>
                    <a:lnTo>
                      <a:pt x="34" y="68"/>
                    </a:lnTo>
                    <a:lnTo>
                      <a:pt x="36" y="62"/>
                    </a:lnTo>
                    <a:lnTo>
                      <a:pt x="40" y="57"/>
                    </a:lnTo>
                    <a:lnTo>
                      <a:pt x="43" y="53"/>
                    </a:lnTo>
                    <a:lnTo>
                      <a:pt x="47" y="48"/>
                    </a:lnTo>
                    <a:lnTo>
                      <a:pt x="51" y="44"/>
                    </a:lnTo>
                    <a:lnTo>
                      <a:pt x="56" y="41"/>
                    </a:lnTo>
                    <a:lnTo>
                      <a:pt x="61" y="38"/>
                    </a:lnTo>
                    <a:lnTo>
                      <a:pt x="66" y="36"/>
                    </a:lnTo>
                    <a:lnTo>
                      <a:pt x="72" y="33"/>
                    </a:lnTo>
                    <a:lnTo>
                      <a:pt x="77" y="32"/>
                    </a:lnTo>
                    <a:lnTo>
                      <a:pt x="83" y="31"/>
                    </a:lnTo>
                    <a:lnTo>
                      <a:pt x="90" y="30"/>
                    </a:lnTo>
                    <a:lnTo>
                      <a:pt x="95" y="31"/>
                    </a:lnTo>
                    <a:lnTo>
                      <a:pt x="102" y="32"/>
                    </a:lnTo>
                    <a:lnTo>
                      <a:pt x="107" y="33"/>
                    </a:lnTo>
                    <a:lnTo>
                      <a:pt x="113" y="36"/>
                    </a:lnTo>
                    <a:lnTo>
                      <a:pt x="118" y="38"/>
                    </a:lnTo>
                    <a:lnTo>
                      <a:pt x="123" y="41"/>
                    </a:lnTo>
                    <a:lnTo>
                      <a:pt x="127" y="44"/>
                    </a:lnTo>
                    <a:lnTo>
                      <a:pt x="132" y="48"/>
                    </a:lnTo>
                    <a:lnTo>
                      <a:pt x="136" y="53"/>
                    </a:lnTo>
                    <a:lnTo>
                      <a:pt x="139" y="57"/>
                    </a:lnTo>
                    <a:lnTo>
                      <a:pt x="142" y="62"/>
                    </a:lnTo>
                    <a:lnTo>
                      <a:pt x="144" y="68"/>
                    </a:lnTo>
                    <a:lnTo>
                      <a:pt x="147" y="73"/>
                    </a:lnTo>
                    <a:lnTo>
                      <a:pt x="149" y="78"/>
                    </a:lnTo>
                    <a:lnTo>
                      <a:pt x="150" y="85"/>
                    </a:lnTo>
                    <a:lnTo>
                      <a:pt x="150" y="91"/>
                    </a:lnTo>
                    <a:lnTo>
                      <a:pt x="150" y="97"/>
                    </a:lnTo>
                    <a:lnTo>
                      <a:pt x="149" y="103"/>
                    </a:lnTo>
                    <a:lnTo>
                      <a:pt x="147" y="108"/>
                    </a:lnTo>
                    <a:lnTo>
                      <a:pt x="144" y="114"/>
                    </a:lnTo>
                    <a:lnTo>
                      <a:pt x="142" y="119"/>
                    </a:lnTo>
                    <a:lnTo>
                      <a:pt x="139" y="124"/>
                    </a:lnTo>
                    <a:lnTo>
                      <a:pt x="136" y="129"/>
                    </a:lnTo>
                    <a:lnTo>
                      <a:pt x="132" y="133"/>
                    </a:lnTo>
                    <a:lnTo>
                      <a:pt x="127" y="137"/>
                    </a:lnTo>
                    <a:lnTo>
                      <a:pt x="123" y="140"/>
                    </a:lnTo>
                    <a:lnTo>
                      <a:pt x="118" y="144"/>
                    </a:lnTo>
                    <a:lnTo>
                      <a:pt x="113" y="146"/>
                    </a:lnTo>
                    <a:lnTo>
                      <a:pt x="107" y="148"/>
                    </a:lnTo>
                    <a:lnTo>
                      <a:pt x="102" y="150"/>
                    </a:lnTo>
                    <a:lnTo>
                      <a:pt x="95" y="150"/>
                    </a:lnTo>
                    <a:lnTo>
                      <a:pt x="90" y="151"/>
                    </a:lnTo>
                    <a:close/>
                    <a:moveTo>
                      <a:pt x="90" y="0"/>
                    </a:moveTo>
                    <a:lnTo>
                      <a:pt x="80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5" y="8"/>
                    </a:lnTo>
                    <a:lnTo>
                      <a:pt x="47" y="12"/>
                    </a:lnTo>
                    <a:lnTo>
                      <a:pt x="40" y="16"/>
                    </a:lnTo>
                    <a:lnTo>
                      <a:pt x="32" y="22"/>
                    </a:lnTo>
                    <a:lnTo>
                      <a:pt x="26" y="27"/>
                    </a:lnTo>
                    <a:lnTo>
                      <a:pt x="20" y="33"/>
                    </a:lnTo>
                    <a:lnTo>
                      <a:pt x="15" y="41"/>
                    </a:lnTo>
                    <a:lnTo>
                      <a:pt x="11" y="48"/>
                    </a:lnTo>
                    <a:lnTo>
                      <a:pt x="6" y="56"/>
                    </a:lnTo>
                    <a:lnTo>
                      <a:pt x="3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0"/>
                    </a:lnTo>
                    <a:lnTo>
                      <a:pt x="1" y="108"/>
                    </a:lnTo>
                    <a:lnTo>
                      <a:pt x="3" y="118"/>
                    </a:lnTo>
                    <a:lnTo>
                      <a:pt x="6" y="125"/>
                    </a:lnTo>
                    <a:lnTo>
                      <a:pt x="11" y="134"/>
                    </a:lnTo>
                    <a:lnTo>
                      <a:pt x="15" y="141"/>
                    </a:lnTo>
                    <a:lnTo>
                      <a:pt x="20" y="148"/>
                    </a:lnTo>
                    <a:lnTo>
                      <a:pt x="26" y="154"/>
                    </a:lnTo>
                    <a:lnTo>
                      <a:pt x="32" y="161"/>
                    </a:lnTo>
                    <a:lnTo>
                      <a:pt x="40" y="165"/>
                    </a:lnTo>
                    <a:lnTo>
                      <a:pt x="47" y="170"/>
                    </a:lnTo>
                    <a:lnTo>
                      <a:pt x="55" y="174"/>
                    </a:lnTo>
                    <a:lnTo>
                      <a:pt x="63" y="177"/>
                    </a:lnTo>
                    <a:lnTo>
                      <a:pt x="72" y="179"/>
                    </a:lnTo>
                    <a:lnTo>
                      <a:pt x="80" y="180"/>
                    </a:lnTo>
                    <a:lnTo>
                      <a:pt x="90" y="181"/>
                    </a:lnTo>
                    <a:lnTo>
                      <a:pt x="98" y="180"/>
                    </a:lnTo>
                    <a:lnTo>
                      <a:pt x="108" y="179"/>
                    </a:lnTo>
                    <a:lnTo>
                      <a:pt x="117" y="177"/>
                    </a:lnTo>
                    <a:lnTo>
                      <a:pt x="124" y="174"/>
                    </a:lnTo>
                    <a:lnTo>
                      <a:pt x="133" y="170"/>
                    </a:lnTo>
                    <a:lnTo>
                      <a:pt x="140" y="165"/>
                    </a:lnTo>
                    <a:lnTo>
                      <a:pt x="147" y="160"/>
                    </a:lnTo>
                    <a:lnTo>
                      <a:pt x="153" y="154"/>
                    </a:lnTo>
                    <a:lnTo>
                      <a:pt x="159" y="148"/>
                    </a:lnTo>
                    <a:lnTo>
                      <a:pt x="165" y="141"/>
                    </a:lnTo>
                    <a:lnTo>
                      <a:pt x="169" y="134"/>
                    </a:lnTo>
                    <a:lnTo>
                      <a:pt x="172" y="125"/>
                    </a:lnTo>
                    <a:lnTo>
                      <a:pt x="176" y="118"/>
                    </a:lnTo>
                    <a:lnTo>
                      <a:pt x="178" y="109"/>
                    </a:lnTo>
                    <a:lnTo>
                      <a:pt x="180" y="100"/>
                    </a:lnTo>
                    <a:lnTo>
                      <a:pt x="180" y="91"/>
                    </a:lnTo>
                    <a:lnTo>
                      <a:pt x="180" y="82"/>
                    </a:lnTo>
                    <a:lnTo>
                      <a:pt x="178" y="73"/>
                    </a:lnTo>
                    <a:lnTo>
                      <a:pt x="176" y="64"/>
                    </a:lnTo>
                    <a:lnTo>
                      <a:pt x="172" y="56"/>
                    </a:lnTo>
                    <a:lnTo>
                      <a:pt x="169" y="48"/>
                    </a:lnTo>
                    <a:lnTo>
                      <a:pt x="165" y="41"/>
                    </a:lnTo>
                    <a:lnTo>
                      <a:pt x="159" y="33"/>
                    </a:lnTo>
                    <a:lnTo>
                      <a:pt x="153" y="27"/>
                    </a:lnTo>
                    <a:lnTo>
                      <a:pt x="147" y="22"/>
                    </a:lnTo>
                    <a:lnTo>
                      <a:pt x="140" y="16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7" y="4"/>
                    </a:lnTo>
                    <a:lnTo>
                      <a:pt x="108" y="2"/>
                    </a:lnTo>
                    <a:lnTo>
                      <a:pt x="98" y="1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1AB287F-F5A5-26B7-670A-25AA3FC5965A}"/>
              </a:ext>
            </a:extLst>
          </p:cNvPr>
          <p:cNvGrpSpPr/>
          <p:nvPr/>
        </p:nvGrpSpPr>
        <p:grpSpPr>
          <a:xfrm>
            <a:off x="223520" y="2344086"/>
            <a:ext cx="2997915" cy="1801105"/>
            <a:chOff x="623456" y="2573185"/>
            <a:chExt cx="3714864" cy="19812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FEA20CB-7CCF-7BC9-7ACA-2D166D76526C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89C6791-C9F3-8DF4-8E54-FBF0EF312627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Image 37">
            <a:extLst>
              <a:ext uri="{FF2B5EF4-FFF2-40B4-BE49-F238E27FC236}">
                <a16:creationId xmlns:a16="http://schemas.microsoft.com/office/drawing/2014/main" id="{3D39D9E7-ABC9-BCDA-E78F-6ABEA227B9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05" y="5253771"/>
            <a:ext cx="1491616" cy="49564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6003440-F150-85D1-509F-3421FA4EDD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1" y="2503628"/>
            <a:ext cx="2152544" cy="989507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1180419C-6848-5A57-A79B-1A04B7149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78" y="3591603"/>
            <a:ext cx="3075597" cy="424732"/>
          </a:xfr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Outil d’ACV Simplifié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DD9757-86AC-4DDA-AF63-8944E65DF45D}"/>
              </a:ext>
            </a:extLst>
          </p:cNvPr>
          <p:cNvSpPr txBox="1">
            <a:spLocks/>
          </p:cNvSpPr>
          <p:nvPr/>
        </p:nvSpPr>
        <p:spPr>
          <a:xfrm>
            <a:off x="145838" y="245577"/>
            <a:ext cx="3075597" cy="17543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bg1"/>
                </a:solidFill>
                <a:latin typeface="Segoe UI Light"/>
                <a:cs typeface="Segoe UI Light"/>
              </a:rPr>
              <a:t>Modélisation spécifique pour les procédés E</a:t>
            </a:r>
            <a:r>
              <a:rPr lang="fr-FR" sz="2400" b="1" dirty="0" smtClean="0">
                <a:solidFill>
                  <a:schemeClr val="bg1"/>
                </a:solidFill>
                <a:latin typeface="Segoe UI Light"/>
                <a:cs typeface="Segoe UI Light"/>
              </a:rPr>
              <a:t>stampage et Thermocompression </a:t>
            </a:r>
            <a:endParaRPr lang="fr-FR" sz="24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539994"/>
              </p:ext>
            </p:extLst>
          </p:nvPr>
        </p:nvGraphicFramePr>
        <p:xfrm>
          <a:off x="3606477" y="3913856"/>
          <a:ext cx="3949965" cy="2509520"/>
        </p:xfrm>
        <a:graphic>
          <a:graphicData uri="http://schemas.openxmlformats.org/drawingml/2006/table">
            <a:tbl>
              <a:tblPr firstRow="1" firstCol="1">
                <a:tableStyleId>{7DF18680-E054-41AD-8BC1-D1AEF772440D}</a:tableStyleId>
              </a:tblPr>
              <a:tblGrid>
                <a:gridCol w="1482761">
                  <a:extLst>
                    <a:ext uri="{9D8B030D-6E8A-4147-A177-3AD203B41FA5}">
                      <a16:colId xmlns:a16="http://schemas.microsoft.com/office/drawing/2014/main" val="729850305"/>
                    </a:ext>
                  </a:extLst>
                </a:gridCol>
                <a:gridCol w="834866">
                  <a:extLst>
                    <a:ext uri="{9D8B030D-6E8A-4147-A177-3AD203B41FA5}">
                      <a16:colId xmlns:a16="http://schemas.microsoft.com/office/drawing/2014/main" val="4199869714"/>
                    </a:ext>
                  </a:extLst>
                </a:gridCol>
                <a:gridCol w="1632338">
                  <a:extLst>
                    <a:ext uri="{9D8B030D-6E8A-4147-A177-3AD203B41FA5}">
                      <a16:colId xmlns:a16="http://schemas.microsoft.com/office/drawing/2014/main" val="3143031873"/>
                    </a:ext>
                  </a:extLst>
                </a:gridCol>
              </a:tblGrid>
              <a:tr h="515347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900" dirty="0">
                          <a:effectLst/>
                        </a:rPr>
                        <a:t>Procédé</a:t>
                      </a:r>
                      <a:endParaRPr lang="fr-FR" sz="900" dirty="0">
                        <a:solidFill>
                          <a:srgbClr val="FFFFFF"/>
                        </a:solidFill>
                        <a:effectLst/>
                        <a:latin typeface="Marianne Light"/>
                      </a:endParaRPr>
                    </a:p>
                  </a:txBody>
                  <a:tcPr marL="50800" marR="50800" marT="50800" marB="50800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900">
                          <a:effectLst/>
                        </a:rPr>
                        <a:t>Tonnage presse</a:t>
                      </a:r>
                      <a:endParaRPr lang="fr-FR" sz="900">
                        <a:solidFill>
                          <a:srgbClr val="FFFFFF"/>
                        </a:solidFill>
                        <a:effectLst/>
                        <a:latin typeface="Marianne Light"/>
                      </a:endParaRPr>
                    </a:p>
                  </a:txBody>
                  <a:tcPr marL="50800" marR="50800" marT="50800" marB="50800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900" dirty="0">
                          <a:effectLst/>
                        </a:rPr>
                        <a:t>Consommation électrique </a:t>
                      </a:r>
                    </a:p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900" dirty="0">
                          <a:effectLst/>
                        </a:rPr>
                        <a:t>(kWh/ cycle)</a:t>
                      </a:r>
                      <a:endParaRPr lang="fr-FR" sz="900" dirty="0">
                        <a:solidFill>
                          <a:srgbClr val="FFFFFF"/>
                        </a:solidFill>
                        <a:effectLst/>
                        <a:latin typeface="Marianne Light"/>
                      </a:endParaRPr>
                    </a:p>
                  </a:txBody>
                  <a:tcPr marL="50800" marR="50800" marT="50800" marB="50800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561320"/>
                  </a:ext>
                </a:extLst>
              </a:tr>
              <a:tr h="366689">
                <a:tc rowSpan="2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Estampage 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Basse </a:t>
                      </a:r>
                      <a:r>
                        <a:rPr lang="fr-FR" sz="900" dirty="0" smtClean="0">
                          <a:effectLst/>
                        </a:rPr>
                        <a:t>température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60°C - 150°C</a:t>
                      </a:r>
                      <a:endParaRPr lang="fr-FR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50T-150T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Marianne Ligh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2,5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Marianne Light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843267076"/>
                  </a:ext>
                </a:extLst>
              </a:tr>
              <a:tr h="262629">
                <a:tc vMerge="1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300T-500T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Marianne Ligh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6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Marianne Light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311708303"/>
                  </a:ext>
                </a:extLst>
              </a:tr>
              <a:tr h="366689">
                <a:tc rowSpan="2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Estampage 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Moyenne </a:t>
                      </a:r>
                      <a:r>
                        <a:rPr lang="fr-FR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température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150°C - 200°C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50T-150T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Marianne Ligh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3,5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Marianne Light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686275943"/>
                  </a:ext>
                </a:extLst>
              </a:tr>
              <a:tr h="262629">
                <a:tc vMerge="1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300T-500T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Marianne Ligh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6,5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Marianne Light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99502590"/>
                  </a:ext>
                </a:extLst>
              </a:tr>
              <a:tr h="366689">
                <a:tc rowSpan="2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Estampage 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Haute </a:t>
                      </a:r>
                      <a:r>
                        <a:rPr lang="fr-FR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température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200°C</a:t>
                      </a:r>
                      <a:endParaRPr lang="fr-FR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50T-150T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Marianne Ligh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6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Marianne Light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396561002"/>
                  </a:ext>
                </a:extLst>
              </a:tr>
              <a:tr h="262629">
                <a:tc vMerge="1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300T-500T</a:t>
                      </a:r>
                      <a:endParaRPr lang="fr-FR" sz="900">
                        <a:solidFill>
                          <a:srgbClr val="000000"/>
                        </a:solidFill>
                        <a:effectLst/>
                        <a:latin typeface="Marianne Light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10</a:t>
                      </a:r>
                      <a:endParaRPr lang="fr-FR" sz="900" dirty="0">
                        <a:solidFill>
                          <a:srgbClr val="000000"/>
                        </a:solidFill>
                        <a:effectLst/>
                        <a:latin typeface="Marianne Light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051939722"/>
                  </a:ext>
                </a:extLst>
              </a:tr>
            </a:tbl>
          </a:graphicData>
        </a:graphic>
      </p:graphicFrame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3697149" y="3225352"/>
            <a:ext cx="45240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2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Synthèse de l'évaluation des consommations électriques de l'estampage</a:t>
            </a:r>
            <a:endParaRPr kumimoji="0" lang="fr-FR" altLang="en-US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029662" y="3293479"/>
            <a:ext cx="34450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  <a:cs typeface="Calibri" panose="020F0502020204030204" pitchFamily="34" charset="0"/>
              </a:rPr>
              <a:t>Evaluation des consommations électriques de la thermocompression TD</a:t>
            </a:r>
            <a:endParaRPr lang="en-US" sz="12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40" name="Tableau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883223"/>
              </p:ext>
            </p:extLst>
          </p:nvPr>
        </p:nvGraphicFramePr>
        <p:xfrm>
          <a:off x="8029662" y="3932152"/>
          <a:ext cx="3829249" cy="2043725"/>
        </p:xfrm>
        <a:graphic>
          <a:graphicData uri="http://schemas.openxmlformats.org/drawingml/2006/table">
            <a:tbl>
              <a:tblPr firstRow="1" firstCol="1">
                <a:tableStyleId>{7DF18680-E054-41AD-8BC1-D1AEF772440D}</a:tableStyleId>
              </a:tblPr>
              <a:tblGrid>
                <a:gridCol w="1112167">
                  <a:extLst>
                    <a:ext uri="{9D8B030D-6E8A-4147-A177-3AD203B41FA5}">
                      <a16:colId xmlns:a16="http://schemas.microsoft.com/office/drawing/2014/main" val="3803318800"/>
                    </a:ext>
                  </a:extLst>
                </a:gridCol>
                <a:gridCol w="697366">
                  <a:extLst>
                    <a:ext uri="{9D8B030D-6E8A-4147-A177-3AD203B41FA5}">
                      <a16:colId xmlns:a16="http://schemas.microsoft.com/office/drawing/2014/main" val="2332533440"/>
                    </a:ext>
                  </a:extLst>
                </a:gridCol>
                <a:gridCol w="1039089">
                  <a:extLst>
                    <a:ext uri="{9D8B030D-6E8A-4147-A177-3AD203B41FA5}">
                      <a16:colId xmlns:a16="http://schemas.microsoft.com/office/drawing/2014/main" val="1088953853"/>
                    </a:ext>
                  </a:extLst>
                </a:gridCol>
                <a:gridCol w="980627">
                  <a:extLst>
                    <a:ext uri="{9D8B030D-6E8A-4147-A177-3AD203B41FA5}">
                      <a16:colId xmlns:a16="http://schemas.microsoft.com/office/drawing/2014/main" val="1028211647"/>
                    </a:ext>
                  </a:extLst>
                </a:gridCol>
              </a:tblGrid>
              <a:tr h="682577"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 dirty="0">
                          <a:effectLst/>
                        </a:rPr>
                        <a:t>Température de l’outillage</a:t>
                      </a:r>
                      <a:endParaRPr lang="fr-FR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 dirty="0">
                          <a:effectLst/>
                        </a:rPr>
                        <a:t>Temps de cycle</a:t>
                      </a:r>
                      <a:endParaRPr lang="fr-FR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 dirty="0">
                          <a:effectLst/>
                        </a:rPr>
                        <a:t>Consommation par cycle</a:t>
                      </a:r>
                    </a:p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 dirty="0">
                          <a:effectLst/>
                        </a:rPr>
                        <a:t>50T-150T</a:t>
                      </a:r>
                    </a:p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 dirty="0">
                          <a:effectLst/>
                        </a:rPr>
                        <a:t> (kWh)</a:t>
                      </a:r>
                      <a:endParaRPr lang="fr-FR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 dirty="0">
                          <a:effectLst/>
                        </a:rPr>
                        <a:t>Consommation par cycle</a:t>
                      </a:r>
                    </a:p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 dirty="0">
                          <a:effectLst/>
                        </a:rPr>
                        <a:t>200T-500T</a:t>
                      </a:r>
                    </a:p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 dirty="0">
                          <a:effectLst/>
                        </a:rPr>
                        <a:t> (kWh)</a:t>
                      </a:r>
                      <a:endParaRPr lang="fr-FR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454838"/>
                  </a:ext>
                </a:extLst>
              </a:tr>
              <a:tr h="340287"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120°C</a:t>
                      </a:r>
                      <a:endParaRPr lang="fr-FR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 dirty="0">
                          <a:effectLst/>
                        </a:rPr>
                        <a:t>20 minutes </a:t>
                      </a:r>
                      <a:endParaRPr lang="fr-FR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5</a:t>
                      </a:r>
                      <a:endParaRPr lang="fr-FR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12,5</a:t>
                      </a:r>
                      <a:endParaRPr lang="fr-FR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891053936"/>
                  </a:ext>
                </a:extLst>
              </a:tr>
              <a:tr h="340287"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120°C</a:t>
                      </a:r>
                      <a:endParaRPr lang="fr-FR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 dirty="0">
                          <a:effectLst/>
                        </a:rPr>
                        <a:t>60 minutes</a:t>
                      </a:r>
                      <a:endParaRPr lang="fr-FR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 dirty="0">
                          <a:effectLst/>
                        </a:rPr>
                        <a:t>16</a:t>
                      </a:r>
                      <a:endParaRPr lang="fr-FR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32</a:t>
                      </a:r>
                      <a:endParaRPr lang="fr-FR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681809525"/>
                  </a:ext>
                </a:extLst>
              </a:tr>
              <a:tr h="340287"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180°C</a:t>
                      </a:r>
                      <a:endParaRPr lang="fr-FR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20 minutes</a:t>
                      </a:r>
                      <a:endParaRPr lang="fr-FR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 dirty="0">
                          <a:effectLst/>
                        </a:rPr>
                        <a:t>8</a:t>
                      </a:r>
                      <a:endParaRPr lang="fr-FR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20</a:t>
                      </a:r>
                      <a:endParaRPr lang="fr-FR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589432824"/>
                  </a:ext>
                </a:extLst>
              </a:tr>
              <a:tr h="340287"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 dirty="0">
                          <a:effectLst/>
                        </a:rPr>
                        <a:t>180°C</a:t>
                      </a:r>
                      <a:endParaRPr lang="fr-FR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>
                          <a:effectLst/>
                        </a:rPr>
                        <a:t>60 minutes</a:t>
                      </a:r>
                      <a:endParaRPr lang="fr-FR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 dirty="0">
                          <a:effectLst/>
                        </a:rPr>
                        <a:t>18</a:t>
                      </a:r>
                      <a:endParaRPr lang="fr-FR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1200" dirty="0">
                          <a:effectLst/>
                        </a:rPr>
                        <a:t>36</a:t>
                      </a:r>
                      <a:endParaRPr lang="fr-FR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37673570"/>
                  </a:ext>
                </a:extLst>
              </a:tr>
            </a:tbl>
          </a:graphicData>
        </a:graphic>
      </p:graphicFrame>
      <p:sp>
        <p:nvSpPr>
          <p:cNvPr id="41" name="ZoneTexte 40"/>
          <p:cNvSpPr txBox="1"/>
          <p:nvPr/>
        </p:nvSpPr>
        <p:spPr>
          <a:xfrm>
            <a:off x="4705186" y="938074"/>
            <a:ext cx="1343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1F4E79"/>
                </a:solidFill>
              </a:rPr>
              <a:t>Estampage</a:t>
            </a:r>
            <a:endParaRPr lang="en-US" sz="2000" b="1" dirty="0">
              <a:solidFill>
                <a:srgbClr val="1F4E79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8542410" y="938074"/>
            <a:ext cx="2368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1F4E79"/>
                </a:solidFill>
              </a:rPr>
              <a:t>Thermocompression</a:t>
            </a:r>
            <a:endParaRPr lang="en-US" sz="2000" b="1" dirty="0">
              <a:solidFill>
                <a:srgbClr val="1F4E79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606477" y="189297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>
              <a:spcBef>
                <a:spcPts val="600"/>
              </a:spcBef>
              <a:spcAft>
                <a:spcPts val="600"/>
              </a:spcAft>
            </a:pPr>
            <a:r>
              <a:rPr lang="fr-FR" sz="1200" dirty="0">
                <a:solidFill>
                  <a:srgbClr val="000000"/>
                </a:solidFill>
                <a:cs typeface="Calibri" panose="020F0502020204030204" pitchFamily="34" charset="0"/>
              </a:rPr>
              <a:t>Paramètres influant la consommation électrique </a:t>
            </a:r>
            <a:r>
              <a:rPr lang="fr-FR" sz="1200" dirty="0" smtClean="0">
                <a:solidFill>
                  <a:srgbClr val="000000"/>
                </a:solidFill>
                <a:cs typeface="Calibri" panose="020F0502020204030204" pitchFamily="34" charset="0"/>
              </a:rPr>
              <a:t>:</a:t>
            </a:r>
          </a:p>
          <a:p>
            <a:pPr marL="171450" indent="-171450" font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000000"/>
                </a:solidFill>
                <a:cs typeface="Calibri" panose="020F0502020204030204" pitchFamily="34" charset="0"/>
              </a:rPr>
              <a:t>La </a:t>
            </a:r>
            <a:r>
              <a:rPr lang="fr-FR" sz="1200" dirty="0">
                <a:solidFill>
                  <a:srgbClr val="000000"/>
                </a:solidFill>
                <a:cs typeface="Calibri" panose="020F0502020204030204" pitchFamily="34" charset="0"/>
              </a:rPr>
              <a:t>température de l’outillage et celle du four </a:t>
            </a:r>
            <a:r>
              <a:rPr lang="fr-FR" sz="1200" dirty="0" smtClean="0">
                <a:solidFill>
                  <a:srgbClr val="000000"/>
                </a:solidFill>
                <a:cs typeface="Calibri" panose="020F0502020204030204" pitchFamily="34" charset="0"/>
              </a:rPr>
              <a:t>IR. </a:t>
            </a:r>
          </a:p>
          <a:p>
            <a:pPr marL="171450" indent="-171450" font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000000"/>
                </a:solidFill>
                <a:cs typeface="Calibri" panose="020F0502020204030204" pitchFamily="34" charset="0"/>
              </a:rPr>
              <a:t>Le </a:t>
            </a:r>
            <a:r>
              <a:rPr lang="fr-FR" sz="1200" dirty="0">
                <a:solidFill>
                  <a:srgbClr val="000000"/>
                </a:solidFill>
                <a:cs typeface="Calibri" panose="020F0502020204030204" pitchFamily="34" charset="0"/>
              </a:rPr>
              <a:t>tonnage de la presse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029662" y="1856291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>
              <a:spcBef>
                <a:spcPts val="600"/>
              </a:spcBef>
              <a:spcAft>
                <a:spcPts val="600"/>
              </a:spcAft>
            </a:pPr>
            <a:r>
              <a:rPr lang="fr-FR" sz="1200" dirty="0" smtClean="0">
                <a:solidFill>
                  <a:srgbClr val="1D1D1B"/>
                </a:solidFill>
                <a:latin typeface="Calibri" panose="020F0502020204030204" pitchFamily="34" charset="0"/>
              </a:rPr>
              <a:t>Paramètres influant la consommation électrique :</a:t>
            </a:r>
          </a:p>
          <a:p>
            <a:pPr marL="285750" indent="-285750" font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1D1D1B"/>
                </a:solidFill>
                <a:latin typeface="Calibri" panose="020F0502020204030204" pitchFamily="34" charset="0"/>
              </a:rPr>
              <a:t>La </a:t>
            </a:r>
            <a:r>
              <a:rPr lang="fr-FR" sz="1200" dirty="0">
                <a:solidFill>
                  <a:srgbClr val="1D1D1B"/>
                </a:solidFill>
                <a:latin typeface="Calibri" panose="020F0502020204030204" pitchFamily="34" charset="0"/>
              </a:rPr>
              <a:t>température de mise en œuvre</a:t>
            </a:r>
            <a:endParaRPr lang="fr-FR" sz="1200" dirty="0">
              <a:latin typeface="Calibri" panose="020F0502020204030204" pitchFamily="34" charset="0"/>
            </a:endParaRPr>
          </a:p>
          <a:p>
            <a:pPr marL="285750" indent="-285750" font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1D1D1B"/>
                </a:solidFill>
                <a:latin typeface="Calibri" panose="020F0502020204030204" pitchFamily="34" charset="0"/>
              </a:rPr>
              <a:t>Le tonnage de la presse</a:t>
            </a:r>
            <a:endParaRPr lang="fr-FR" sz="1200" dirty="0">
              <a:latin typeface="Calibri" panose="020F0502020204030204" pitchFamily="34" charset="0"/>
            </a:endParaRPr>
          </a:p>
          <a:p>
            <a:pPr marL="285750" indent="-285750" font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1D1D1B"/>
                </a:solidFill>
                <a:latin typeface="Calibri" panose="020F0502020204030204" pitchFamily="34" charset="0"/>
              </a:rPr>
              <a:t>Le temps de cycle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996220" y="6603535"/>
            <a:ext cx="58849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Source : </a:t>
            </a:r>
            <a:r>
              <a:rPr lang="en-US" sz="900" dirty="0">
                <a:hlinkClick r:id="rId5" tooltip="https://librairie.ademe.fr/7288-inventaire-du-cycle-de-vie-des-procedes-de-mise-en-forme-des-composites.html"/>
              </a:rPr>
              <a:t>https://librairie.ademe.fr/7288-inventaire-du-cycle-de-vie-des-procedes-de-mise-en-forme-des-composites.html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15812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CAED4-8A6E-5B6E-743F-963557241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E60D4B2-6045-555A-D7CF-B4CF0C802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83" y="1653791"/>
            <a:ext cx="11035033" cy="520420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45A3E0B-447F-AA0C-2725-B10AF68B9D34}"/>
              </a:ext>
            </a:extLst>
          </p:cNvPr>
          <p:cNvSpPr/>
          <p:nvPr/>
        </p:nvSpPr>
        <p:spPr>
          <a:xfrm>
            <a:off x="-1" y="0"/>
            <a:ext cx="12192000" cy="1647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Ajout d’un procédé de finition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EF3BE408-3D86-23FD-44A0-8F76467808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" y="557014"/>
            <a:ext cx="1491616" cy="49564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068D492-D521-C298-344B-0ED4A4CF75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461" y="481070"/>
            <a:ext cx="1491615" cy="6856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9E0619-989E-B1E0-7FF0-CC25BF3A9D20}"/>
              </a:ext>
            </a:extLst>
          </p:cNvPr>
          <p:cNvSpPr/>
          <p:nvPr/>
        </p:nvSpPr>
        <p:spPr>
          <a:xfrm>
            <a:off x="6874043" y="4615769"/>
            <a:ext cx="2946194" cy="4247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Le procédé de transformation s’applique à tous les matériaux du composant multi-matériaux</a:t>
            </a: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56A716A4-21EA-3E4B-3907-5E67509247B8}"/>
              </a:ext>
            </a:extLst>
          </p:cNvPr>
          <p:cNvGrpSpPr/>
          <p:nvPr/>
        </p:nvGrpSpPr>
        <p:grpSpPr>
          <a:xfrm>
            <a:off x="3224211" y="131468"/>
            <a:ext cx="5743575" cy="1397274"/>
            <a:chOff x="623456" y="2573185"/>
            <a:chExt cx="3714864" cy="1981200"/>
          </a:xfrm>
        </p:grpSpPr>
        <p:cxnSp>
          <p:nvCxnSpPr>
            <p:cNvPr id="9" name="Straight Connector 22">
              <a:extLst>
                <a:ext uri="{FF2B5EF4-FFF2-40B4-BE49-F238E27FC236}">
                  <a16:creationId xmlns:a16="http://schemas.microsoft.com/office/drawing/2014/main" id="{51DA662C-67C3-5545-9C95-87C4C02433DF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7">
              <a:extLst>
                <a:ext uri="{FF2B5EF4-FFF2-40B4-BE49-F238E27FC236}">
                  <a16:creationId xmlns:a16="http://schemas.microsoft.com/office/drawing/2014/main" id="{5B81D86C-58C1-1810-8CA6-487B453C5A2C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26779880-EE0E-D06A-D2BD-FCCA59F0F5F5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9820237" y="4588042"/>
            <a:ext cx="495299" cy="2400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CA9B129-ACC1-8CA0-E963-9C4DFF29FE77}"/>
              </a:ext>
            </a:extLst>
          </p:cNvPr>
          <p:cNvSpPr/>
          <p:nvPr/>
        </p:nvSpPr>
        <p:spPr>
          <a:xfrm>
            <a:off x="3468299" y="5792905"/>
            <a:ext cx="6317385" cy="343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Au clic sur le bouton « </a:t>
            </a:r>
            <a:r>
              <a:rPr lang="fr-FR" sz="1100" b="1" dirty="0">
                <a:solidFill>
                  <a:schemeClr val="tx1"/>
                </a:solidFill>
              </a:rPr>
              <a:t>+ Procédé de finition </a:t>
            </a:r>
            <a:r>
              <a:rPr lang="fr-FR" sz="1100" dirty="0">
                <a:solidFill>
                  <a:schemeClr val="tx1"/>
                </a:solidFill>
              </a:rPr>
              <a:t>», une fenêtre de création va s’ouvrir</a:t>
            </a:r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81A9DC6F-ADCE-0FDE-2025-77073970B213}"/>
              </a:ext>
            </a:extLst>
          </p:cNvPr>
          <p:cNvSpPr/>
          <p:nvPr/>
        </p:nvSpPr>
        <p:spPr>
          <a:xfrm rot="7476904">
            <a:off x="3116616" y="5663436"/>
            <a:ext cx="215191" cy="490693"/>
          </a:xfrm>
          <a:prstGeom prst="downArrow">
            <a:avLst>
              <a:gd name="adj1" fmla="val 34612"/>
              <a:gd name="adj2" fmla="val 10761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5CCCF4E-2FA6-13DC-6D76-9DE5ADCFAC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5302" y="4018862"/>
            <a:ext cx="1587348" cy="24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50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035295B-6A25-2534-6472-084C2B6A8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931" y="1447711"/>
            <a:ext cx="3724795" cy="331516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86BA991-C1B4-4C72-B056-C9E4467F2902}"/>
              </a:ext>
            </a:extLst>
          </p:cNvPr>
          <p:cNvGrpSpPr/>
          <p:nvPr/>
        </p:nvGrpSpPr>
        <p:grpSpPr>
          <a:xfrm>
            <a:off x="0" y="0"/>
            <a:ext cx="3427411" cy="6857998"/>
            <a:chOff x="0" y="0"/>
            <a:chExt cx="5442857" cy="6857998"/>
          </a:xfrm>
          <a:solidFill>
            <a:schemeClr val="accent1">
              <a:lumMod val="50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35EE7A-C937-4BDE-9F5D-60F8B4430FED}"/>
                </a:ext>
              </a:extLst>
            </p:cNvPr>
            <p:cNvSpPr/>
            <p:nvPr/>
          </p:nvSpPr>
          <p:spPr>
            <a:xfrm>
              <a:off x="0" y="0"/>
              <a:ext cx="5442857" cy="6857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FD65CC8-ECD8-46E7-AD15-381A5D3D412E}"/>
                </a:ext>
              </a:extLst>
            </p:cNvPr>
            <p:cNvGrpSpPr/>
            <p:nvPr/>
          </p:nvGrpSpPr>
          <p:grpSpPr>
            <a:xfrm>
              <a:off x="742613" y="2743256"/>
              <a:ext cx="1186355" cy="1186355"/>
              <a:chOff x="8883650" y="3792538"/>
              <a:chExt cx="142875" cy="142875"/>
            </a:xfrm>
            <a:grpFill/>
          </p:grpSpPr>
          <p:sp>
            <p:nvSpPr>
              <p:cNvPr id="86" name="Freeform 291">
                <a:extLst>
                  <a:ext uri="{FF2B5EF4-FFF2-40B4-BE49-F238E27FC236}">
                    <a16:creationId xmlns:a16="http://schemas.microsoft.com/office/drawing/2014/main" id="{68CFEA7B-46AD-4D2F-97C1-5A30136CC5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83650" y="3792538"/>
                <a:ext cx="142875" cy="142875"/>
              </a:xfrm>
              <a:custGeom>
                <a:avLst/>
                <a:gdLst>
                  <a:gd name="T0" fmla="*/ 333 w 448"/>
                  <a:gd name="T1" fmla="*/ 343 h 451"/>
                  <a:gd name="T2" fmla="*/ 302 w 448"/>
                  <a:gd name="T3" fmla="*/ 362 h 451"/>
                  <a:gd name="T4" fmla="*/ 269 w 448"/>
                  <a:gd name="T5" fmla="*/ 380 h 451"/>
                  <a:gd name="T6" fmla="*/ 182 w 448"/>
                  <a:gd name="T7" fmla="*/ 421 h 451"/>
                  <a:gd name="T8" fmla="*/ 177 w 448"/>
                  <a:gd name="T9" fmla="*/ 377 h 451"/>
                  <a:gd name="T10" fmla="*/ 134 w 448"/>
                  <a:gd name="T11" fmla="*/ 354 h 451"/>
                  <a:gd name="T12" fmla="*/ 110 w 448"/>
                  <a:gd name="T13" fmla="*/ 343 h 451"/>
                  <a:gd name="T14" fmla="*/ 63 w 448"/>
                  <a:gd name="T15" fmla="*/ 272 h 451"/>
                  <a:gd name="T16" fmla="*/ 71 w 448"/>
                  <a:gd name="T17" fmla="*/ 257 h 451"/>
                  <a:gd name="T18" fmla="*/ 71 w 448"/>
                  <a:gd name="T19" fmla="*/ 200 h 451"/>
                  <a:gd name="T20" fmla="*/ 63 w 448"/>
                  <a:gd name="T21" fmla="*/ 183 h 451"/>
                  <a:gd name="T22" fmla="*/ 110 w 448"/>
                  <a:gd name="T23" fmla="*/ 114 h 451"/>
                  <a:gd name="T24" fmla="*/ 134 w 448"/>
                  <a:gd name="T25" fmla="*/ 102 h 451"/>
                  <a:gd name="T26" fmla="*/ 177 w 448"/>
                  <a:gd name="T27" fmla="*/ 79 h 451"/>
                  <a:gd name="T28" fmla="*/ 182 w 448"/>
                  <a:gd name="T29" fmla="*/ 30 h 451"/>
                  <a:gd name="T30" fmla="*/ 269 w 448"/>
                  <a:gd name="T31" fmla="*/ 76 h 451"/>
                  <a:gd name="T32" fmla="*/ 302 w 448"/>
                  <a:gd name="T33" fmla="*/ 94 h 451"/>
                  <a:gd name="T34" fmla="*/ 333 w 448"/>
                  <a:gd name="T35" fmla="*/ 114 h 451"/>
                  <a:gd name="T36" fmla="*/ 412 w 448"/>
                  <a:gd name="T37" fmla="*/ 167 h 451"/>
                  <a:gd name="T38" fmla="*/ 376 w 448"/>
                  <a:gd name="T39" fmla="*/ 196 h 451"/>
                  <a:gd name="T40" fmla="*/ 378 w 448"/>
                  <a:gd name="T41" fmla="*/ 242 h 451"/>
                  <a:gd name="T42" fmla="*/ 380 w 448"/>
                  <a:gd name="T43" fmla="*/ 270 h 451"/>
                  <a:gd name="T44" fmla="*/ 440 w 448"/>
                  <a:gd name="T45" fmla="*/ 271 h 451"/>
                  <a:gd name="T46" fmla="*/ 409 w 448"/>
                  <a:gd name="T47" fmla="*/ 217 h 451"/>
                  <a:gd name="T48" fmla="*/ 444 w 448"/>
                  <a:gd name="T49" fmla="*/ 182 h 451"/>
                  <a:gd name="T50" fmla="*/ 448 w 448"/>
                  <a:gd name="T51" fmla="*/ 171 h 451"/>
                  <a:gd name="T52" fmla="*/ 387 w 448"/>
                  <a:gd name="T53" fmla="*/ 65 h 451"/>
                  <a:gd name="T54" fmla="*/ 377 w 448"/>
                  <a:gd name="T55" fmla="*/ 60 h 451"/>
                  <a:gd name="T56" fmla="*/ 336 w 448"/>
                  <a:gd name="T57" fmla="*/ 80 h 451"/>
                  <a:gd name="T58" fmla="*/ 296 w 448"/>
                  <a:gd name="T59" fmla="*/ 58 h 451"/>
                  <a:gd name="T60" fmla="*/ 293 w 448"/>
                  <a:gd name="T61" fmla="*/ 8 h 451"/>
                  <a:gd name="T62" fmla="*/ 284 w 448"/>
                  <a:gd name="T63" fmla="*/ 1 h 451"/>
                  <a:gd name="T64" fmla="*/ 162 w 448"/>
                  <a:gd name="T65" fmla="*/ 1 h 451"/>
                  <a:gd name="T66" fmla="*/ 153 w 448"/>
                  <a:gd name="T67" fmla="*/ 10 h 451"/>
                  <a:gd name="T68" fmla="*/ 143 w 448"/>
                  <a:gd name="T69" fmla="*/ 61 h 451"/>
                  <a:gd name="T70" fmla="*/ 79 w 448"/>
                  <a:gd name="T71" fmla="*/ 62 h 451"/>
                  <a:gd name="T72" fmla="*/ 68 w 448"/>
                  <a:gd name="T73" fmla="*/ 60 h 451"/>
                  <a:gd name="T74" fmla="*/ 59 w 448"/>
                  <a:gd name="T75" fmla="*/ 68 h 451"/>
                  <a:gd name="T76" fmla="*/ 0 w 448"/>
                  <a:gd name="T77" fmla="*/ 175 h 451"/>
                  <a:gd name="T78" fmla="*/ 5 w 448"/>
                  <a:gd name="T79" fmla="*/ 185 h 451"/>
                  <a:gd name="T80" fmla="*/ 38 w 448"/>
                  <a:gd name="T81" fmla="*/ 229 h 451"/>
                  <a:gd name="T82" fmla="*/ 5 w 448"/>
                  <a:gd name="T83" fmla="*/ 272 h 451"/>
                  <a:gd name="T84" fmla="*/ 0 w 448"/>
                  <a:gd name="T85" fmla="*/ 282 h 451"/>
                  <a:gd name="T86" fmla="*/ 59 w 448"/>
                  <a:gd name="T87" fmla="*/ 390 h 451"/>
                  <a:gd name="T88" fmla="*/ 68 w 448"/>
                  <a:gd name="T89" fmla="*/ 396 h 451"/>
                  <a:gd name="T90" fmla="*/ 79 w 448"/>
                  <a:gd name="T91" fmla="*/ 394 h 451"/>
                  <a:gd name="T92" fmla="*/ 143 w 448"/>
                  <a:gd name="T93" fmla="*/ 394 h 451"/>
                  <a:gd name="T94" fmla="*/ 153 w 448"/>
                  <a:gd name="T95" fmla="*/ 442 h 451"/>
                  <a:gd name="T96" fmla="*/ 162 w 448"/>
                  <a:gd name="T97" fmla="*/ 450 h 451"/>
                  <a:gd name="T98" fmla="*/ 284 w 448"/>
                  <a:gd name="T99" fmla="*/ 451 h 451"/>
                  <a:gd name="T100" fmla="*/ 293 w 448"/>
                  <a:gd name="T101" fmla="*/ 444 h 451"/>
                  <a:gd name="T102" fmla="*/ 296 w 448"/>
                  <a:gd name="T103" fmla="*/ 398 h 451"/>
                  <a:gd name="T104" fmla="*/ 336 w 448"/>
                  <a:gd name="T105" fmla="*/ 376 h 451"/>
                  <a:gd name="T106" fmla="*/ 377 w 448"/>
                  <a:gd name="T107" fmla="*/ 396 h 451"/>
                  <a:gd name="T108" fmla="*/ 387 w 448"/>
                  <a:gd name="T109" fmla="*/ 392 h 451"/>
                  <a:gd name="T110" fmla="*/ 448 w 448"/>
                  <a:gd name="T111" fmla="*/ 285 h 451"/>
                  <a:gd name="T112" fmla="*/ 444 w 448"/>
                  <a:gd name="T113" fmla="*/ 274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8" h="451">
                    <a:moveTo>
                      <a:pt x="370" y="361"/>
                    </a:moveTo>
                    <a:lnTo>
                      <a:pt x="342" y="345"/>
                    </a:lnTo>
                    <a:lnTo>
                      <a:pt x="337" y="343"/>
                    </a:lnTo>
                    <a:lnTo>
                      <a:pt x="333" y="343"/>
                    </a:lnTo>
                    <a:lnTo>
                      <a:pt x="329" y="344"/>
                    </a:lnTo>
                    <a:lnTo>
                      <a:pt x="324" y="346"/>
                    </a:lnTo>
                    <a:lnTo>
                      <a:pt x="314" y="354"/>
                    </a:lnTo>
                    <a:lnTo>
                      <a:pt x="302" y="362"/>
                    </a:lnTo>
                    <a:lnTo>
                      <a:pt x="289" y="369"/>
                    </a:lnTo>
                    <a:lnTo>
                      <a:pt x="275" y="375"/>
                    </a:lnTo>
                    <a:lnTo>
                      <a:pt x="272" y="377"/>
                    </a:lnTo>
                    <a:lnTo>
                      <a:pt x="269" y="380"/>
                    </a:lnTo>
                    <a:lnTo>
                      <a:pt x="267" y="384"/>
                    </a:lnTo>
                    <a:lnTo>
                      <a:pt x="266" y="390"/>
                    </a:lnTo>
                    <a:lnTo>
                      <a:pt x="266" y="421"/>
                    </a:lnTo>
                    <a:lnTo>
                      <a:pt x="182" y="421"/>
                    </a:lnTo>
                    <a:lnTo>
                      <a:pt x="182" y="390"/>
                    </a:lnTo>
                    <a:lnTo>
                      <a:pt x="182" y="384"/>
                    </a:lnTo>
                    <a:lnTo>
                      <a:pt x="180" y="380"/>
                    </a:lnTo>
                    <a:lnTo>
                      <a:pt x="177" y="377"/>
                    </a:lnTo>
                    <a:lnTo>
                      <a:pt x="173" y="375"/>
                    </a:lnTo>
                    <a:lnTo>
                      <a:pt x="159" y="369"/>
                    </a:lnTo>
                    <a:lnTo>
                      <a:pt x="146" y="362"/>
                    </a:lnTo>
                    <a:lnTo>
                      <a:pt x="134" y="354"/>
                    </a:lnTo>
                    <a:lnTo>
                      <a:pt x="123" y="346"/>
                    </a:lnTo>
                    <a:lnTo>
                      <a:pt x="119" y="344"/>
                    </a:lnTo>
                    <a:lnTo>
                      <a:pt x="115" y="343"/>
                    </a:lnTo>
                    <a:lnTo>
                      <a:pt x="110" y="343"/>
                    </a:lnTo>
                    <a:lnTo>
                      <a:pt x="106" y="345"/>
                    </a:lnTo>
                    <a:lnTo>
                      <a:pt x="77" y="361"/>
                    </a:lnTo>
                    <a:lnTo>
                      <a:pt x="36" y="289"/>
                    </a:lnTo>
                    <a:lnTo>
                      <a:pt x="63" y="272"/>
                    </a:lnTo>
                    <a:lnTo>
                      <a:pt x="68" y="270"/>
                    </a:lnTo>
                    <a:lnTo>
                      <a:pt x="70" y="266"/>
                    </a:lnTo>
                    <a:lnTo>
                      <a:pt x="71" y="261"/>
                    </a:lnTo>
                    <a:lnTo>
                      <a:pt x="71" y="257"/>
                    </a:lnTo>
                    <a:lnTo>
                      <a:pt x="69" y="242"/>
                    </a:lnTo>
                    <a:lnTo>
                      <a:pt x="69" y="229"/>
                    </a:lnTo>
                    <a:lnTo>
                      <a:pt x="69" y="214"/>
                    </a:lnTo>
                    <a:lnTo>
                      <a:pt x="71" y="200"/>
                    </a:lnTo>
                    <a:lnTo>
                      <a:pt x="71" y="196"/>
                    </a:lnTo>
                    <a:lnTo>
                      <a:pt x="70" y="191"/>
                    </a:lnTo>
                    <a:lnTo>
                      <a:pt x="68" y="186"/>
                    </a:lnTo>
                    <a:lnTo>
                      <a:pt x="63" y="183"/>
                    </a:lnTo>
                    <a:lnTo>
                      <a:pt x="36" y="167"/>
                    </a:lnTo>
                    <a:lnTo>
                      <a:pt x="77" y="95"/>
                    </a:lnTo>
                    <a:lnTo>
                      <a:pt x="106" y="111"/>
                    </a:lnTo>
                    <a:lnTo>
                      <a:pt x="110" y="114"/>
                    </a:lnTo>
                    <a:lnTo>
                      <a:pt x="115" y="114"/>
                    </a:lnTo>
                    <a:lnTo>
                      <a:pt x="119" y="113"/>
                    </a:lnTo>
                    <a:lnTo>
                      <a:pt x="123" y="110"/>
                    </a:lnTo>
                    <a:lnTo>
                      <a:pt x="134" y="102"/>
                    </a:lnTo>
                    <a:lnTo>
                      <a:pt x="146" y="94"/>
                    </a:lnTo>
                    <a:lnTo>
                      <a:pt x="159" y="88"/>
                    </a:lnTo>
                    <a:lnTo>
                      <a:pt x="173" y="81"/>
                    </a:lnTo>
                    <a:lnTo>
                      <a:pt x="177" y="79"/>
                    </a:lnTo>
                    <a:lnTo>
                      <a:pt x="180" y="76"/>
                    </a:lnTo>
                    <a:lnTo>
                      <a:pt x="182" y="73"/>
                    </a:lnTo>
                    <a:lnTo>
                      <a:pt x="182" y="68"/>
                    </a:lnTo>
                    <a:lnTo>
                      <a:pt x="182" y="30"/>
                    </a:lnTo>
                    <a:lnTo>
                      <a:pt x="266" y="30"/>
                    </a:lnTo>
                    <a:lnTo>
                      <a:pt x="266" y="68"/>
                    </a:lnTo>
                    <a:lnTo>
                      <a:pt x="267" y="73"/>
                    </a:lnTo>
                    <a:lnTo>
                      <a:pt x="269" y="76"/>
                    </a:lnTo>
                    <a:lnTo>
                      <a:pt x="272" y="79"/>
                    </a:lnTo>
                    <a:lnTo>
                      <a:pt x="275" y="81"/>
                    </a:lnTo>
                    <a:lnTo>
                      <a:pt x="289" y="88"/>
                    </a:lnTo>
                    <a:lnTo>
                      <a:pt x="302" y="94"/>
                    </a:lnTo>
                    <a:lnTo>
                      <a:pt x="314" y="102"/>
                    </a:lnTo>
                    <a:lnTo>
                      <a:pt x="324" y="110"/>
                    </a:lnTo>
                    <a:lnTo>
                      <a:pt x="329" y="113"/>
                    </a:lnTo>
                    <a:lnTo>
                      <a:pt x="333" y="114"/>
                    </a:lnTo>
                    <a:lnTo>
                      <a:pt x="337" y="114"/>
                    </a:lnTo>
                    <a:lnTo>
                      <a:pt x="342" y="111"/>
                    </a:lnTo>
                    <a:lnTo>
                      <a:pt x="370" y="95"/>
                    </a:lnTo>
                    <a:lnTo>
                      <a:pt x="412" y="167"/>
                    </a:lnTo>
                    <a:lnTo>
                      <a:pt x="383" y="183"/>
                    </a:lnTo>
                    <a:lnTo>
                      <a:pt x="380" y="186"/>
                    </a:lnTo>
                    <a:lnTo>
                      <a:pt x="378" y="191"/>
                    </a:lnTo>
                    <a:lnTo>
                      <a:pt x="376" y="196"/>
                    </a:lnTo>
                    <a:lnTo>
                      <a:pt x="376" y="200"/>
                    </a:lnTo>
                    <a:lnTo>
                      <a:pt x="378" y="214"/>
                    </a:lnTo>
                    <a:lnTo>
                      <a:pt x="379" y="229"/>
                    </a:lnTo>
                    <a:lnTo>
                      <a:pt x="378" y="242"/>
                    </a:lnTo>
                    <a:lnTo>
                      <a:pt x="376" y="257"/>
                    </a:lnTo>
                    <a:lnTo>
                      <a:pt x="376" y="261"/>
                    </a:lnTo>
                    <a:lnTo>
                      <a:pt x="378" y="266"/>
                    </a:lnTo>
                    <a:lnTo>
                      <a:pt x="380" y="270"/>
                    </a:lnTo>
                    <a:lnTo>
                      <a:pt x="383" y="272"/>
                    </a:lnTo>
                    <a:lnTo>
                      <a:pt x="412" y="289"/>
                    </a:lnTo>
                    <a:lnTo>
                      <a:pt x="370" y="361"/>
                    </a:lnTo>
                    <a:close/>
                    <a:moveTo>
                      <a:pt x="440" y="271"/>
                    </a:moveTo>
                    <a:lnTo>
                      <a:pt x="408" y="252"/>
                    </a:lnTo>
                    <a:lnTo>
                      <a:pt x="409" y="240"/>
                    </a:lnTo>
                    <a:lnTo>
                      <a:pt x="409" y="229"/>
                    </a:lnTo>
                    <a:lnTo>
                      <a:pt x="409" y="217"/>
                    </a:lnTo>
                    <a:lnTo>
                      <a:pt x="408" y="205"/>
                    </a:lnTo>
                    <a:lnTo>
                      <a:pt x="440" y="186"/>
                    </a:lnTo>
                    <a:lnTo>
                      <a:pt x="442" y="185"/>
                    </a:lnTo>
                    <a:lnTo>
                      <a:pt x="444" y="182"/>
                    </a:lnTo>
                    <a:lnTo>
                      <a:pt x="446" y="180"/>
                    </a:lnTo>
                    <a:lnTo>
                      <a:pt x="446" y="178"/>
                    </a:lnTo>
                    <a:lnTo>
                      <a:pt x="448" y="175"/>
                    </a:lnTo>
                    <a:lnTo>
                      <a:pt x="448" y="171"/>
                    </a:lnTo>
                    <a:lnTo>
                      <a:pt x="446" y="168"/>
                    </a:lnTo>
                    <a:lnTo>
                      <a:pt x="445" y="166"/>
                    </a:lnTo>
                    <a:lnTo>
                      <a:pt x="389" y="68"/>
                    </a:lnTo>
                    <a:lnTo>
                      <a:pt x="387" y="65"/>
                    </a:lnTo>
                    <a:lnTo>
                      <a:pt x="384" y="63"/>
                    </a:lnTo>
                    <a:lnTo>
                      <a:pt x="382" y="61"/>
                    </a:lnTo>
                    <a:lnTo>
                      <a:pt x="379" y="60"/>
                    </a:lnTo>
                    <a:lnTo>
                      <a:pt x="377" y="60"/>
                    </a:lnTo>
                    <a:lnTo>
                      <a:pt x="374" y="60"/>
                    </a:lnTo>
                    <a:lnTo>
                      <a:pt x="370" y="61"/>
                    </a:lnTo>
                    <a:lnTo>
                      <a:pt x="368" y="62"/>
                    </a:lnTo>
                    <a:lnTo>
                      <a:pt x="336" y="80"/>
                    </a:lnTo>
                    <a:lnTo>
                      <a:pt x="327" y="74"/>
                    </a:lnTo>
                    <a:lnTo>
                      <a:pt x="317" y="68"/>
                    </a:lnTo>
                    <a:lnTo>
                      <a:pt x="306" y="62"/>
                    </a:lnTo>
                    <a:lnTo>
                      <a:pt x="296" y="58"/>
                    </a:lnTo>
                    <a:lnTo>
                      <a:pt x="296" y="15"/>
                    </a:lnTo>
                    <a:lnTo>
                      <a:pt x="296" y="13"/>
                    </a:lnTo>
                    <a:lnTo>
                      <a:pt x="295" y="10"/>
                    </a:lnTo>
                    <a:lnTo>
                      <a:pt x="293" y="8"/>
                    </a:lnTo>
                    <a:lnTo>
                      <a:pt x="291" y="5"/>
                    </a:lnTo>
                    <a:lnTo>
                      <a:pt x="289" y="3"/>
                    </a:lnTo>
                    <a:lnTo>
                      <a:pt x="287" y="1"/>
                    </a:lnTo>
                    <a:lnTo>
                      <a:pt x="284" y="1"/>
                    </a:lnTo>
                    <a:lnTo>
                      <a:pt x="281" y="0"/>
                    </a:lnTo>
                    <a:lnTo>
                      <a:pt x="167" y="0"/>
                    </a:lnTo>
                    <a:lnTo>
                      <a:pt x="164" y="1"/>
                    </a:lnTo>
                    <a:lnTo>
                      <a:pt x="162" y="1"/>
                    </a:lnTo>
                    <a:lnTo>
                      <a:pt x="159" y="3"/>
                    </a:lnTo>
                    <a:lnTo>
                      <a:pt x="156" y="5"/>
                    </a:lnTo>
                    <a:lnTo>
                      <a:pt x="155" y="8"/>
                    </a:lnTo>
                    <a:lnTo>
                      <a:pt x="153" y="10"/>
                    </a:lnTo>
                    <a:lnTo>
                      <a:pt x="152" y="13"/>
                    </a:lnTo>
                    <a:lnTo>
                      <a:pt x="152" y="15"/>
                    </a:lnTo>
                    <a:lnTo>
                      <a:pt x="152" y="58"/>
                    </a:lnTo>
                    <a:lnTo>
                      <a:pt x="143" y="61"/>
                    </a:lnTo>
                    <a:lnTo>
                      <a:pt x="133" y="66"/>
                    </a:lnTo>
                    <a:lnTo>
                      <a:pt x="122" y="73"/>
                    </a:lnTo>
                    <a:lnTo>
                      <a:pt x="112" y="80"/>
                    </a:lnTo>
                    <a:lnTo>
                      <a:pt x="79" y="62"/>
                    </a:lnTo>
                    <a:lnTo>
                      <a:pt x="76" y="61"/>
                    </a:lnTo>
                    <a:lnTo>
                      <a:pt x="74" y="60"/>
                    </a:lnTo>
                    <a:lnTo>
                      <a:pt x="71" y="60"/>
                    </a:lnTo>
                    <a:lnTo>
                      <a:pt x="68" y="60"/>
                    </a:lnTo>
                    <a:lnTo>
                      <a:pt x="66" y="61"/>
                    </a:lnTo>
                    <a:lnTo>
                      <a:pt x="62" y="63"/>
                    </a:lnTo>
                    <a:lnTo>
                      <a:pt x="60" y="65"/>
                    </a:lnTo>
                    <a:lnTo>
                      <a:pt x="59" y="68"/>
                    </a:lnTo>
                    <a:lnTo>
                      <a:pt x="2" y="166"/>
                    </a:lnTo>
                    <a:lnTo>
                      <a:pt x="0" y="168"/>
                    </a:lnTo>
                    <a:lnTo>
                      <a:pt x="0" y="171"/>
                    </a:lnTo>
                    <a:lnTo>
                      <a:pt x="0" y="175"/>
                    </a:lnTo>
                    <a:lnTo>
                      <a:pt x="0" y="178"/>
                    </a:lnTo>
                    <a:lnTo>
                      <a:pt x="1" y="180"/>
                    </a:lnTo>
                    <a:lnTo>
                      <a:pt x="2" y="182"/>
                    </a:lnTo>
                    <a:lnTo>
                      <a:pt x="5" y="185"/>
                    </a:lnTo>
                    <a:lnTo>
                      <a:pt x="8" y="186"/>
                    </a:lnTo>
                    <a:lnTo>
                      <a:pt x="40" y="205"/>
                    </a:lnTo>
                    <a:lnTo>
                      <a:pt x="39" y="217"/>
                    </a:lnTo>
                    <a:lnTo>
                      <a:pt x="38" y="229"/>
                    </a:lnTo>
                    <a:lnTo>
                      <a:pt x="39" y="240"/>
                    </a:lnTo>
                    <a:lnTo>
                      <a:pt x="40" y="252"/>
                    </a:lnTo>
                    <a:lnTo>
                      <a:pt x="8" y="271"/>
                    </a:lnTo>
                    <a:lnTo>
                      <a:pt x="5" y="272"/>
                    </a:lnTo>
                    <a:lnTo>
                      <a:pt x="2" y="274"/>
                    </a:lnTo>
                    <a:lnTo>
                      <a:pt x="1" y="276"/>
                    </a:lnTo>
                    <a:lnTo>
                      <a:pt x="0" y="278"/>
                    </a:lnTo>
                    <a:lnTo>
                      <a:pt x="0" y="282"/>
                    </a:lnTo>
                    <a:lnTo>
                      <a:pt x="0" y="285"/>
                    </a:lnTo>
                    <a:lnTo>
                      <a:pt x="0" y="287"/>
                    </a:lnTo>
                    <a:lnTo>
                      <a:pt x="1" y="290"/>
                    </a:lnTo>
                    <a:lnTo>
                      <a:pt x="59" y="390"/>
                    </a:lnTo>
                    <a:lnTo>
                      <a:pt x="60" y="392"/>
                    </a:lnTo>
                    <a:lnTo>
                      <a:pt x="62" y="394"/>
                    </a:lnTo>
                    <a:lnTo>
                      <a:pt x="66" y="395"/>
                    </a:lnTo>
                    <a:lnTo>
                      <a:pt x="68" y="396"/>
                    </a:lnTo>
                    <a:lnTo>
                      <a:pt x="71" y="396"/>
                    </a:lnTo>
                    <a:lnTo>
                      <a:pt x="73" y="396"/>
                    </a:lnTo>
                    <a:lnTo>
                      <a:pt x="76" y="395"/>
                    </a:lnTo>
                    <a:lnTo>
                      <a:pt x="79" y="394"/>
                    </a:lnTo>
                    <a:lnTo>
                      <a:pt x="112" y="376"/>
                    </a:lnTo>
                    <a:lnTo>
                      <a:pt x="122" y="383"/>
                    </a:lnTo>
                    <a:lnTo>
                      <a:pt x="133" y="390"/>
                    </a:lnTo>
                    <a:lnTo>
                      <a:pt x="143" y="394"/>
                    </a:lnTo>
                    <a:lnTo>
                      <a:pt x="152" y="398"/>
                    </a:lnTo>
                    <a:lnTo>
                      <a:pt x="152" y="436"/>
                    </a:lnTo>
                    <a:lnTo>
                      <a:pt x="152" y="439"/>
                    </a:lnTo>
                    <a:lnTo>
                      <a:pt x="153" y="442"/>
                    </a:lnTo>
                    <a:lnTo>
                      <a:pt x="155" y="444"/>
                    </a:lnTo>
                    <a:lnTo>
                      <a:pt x="156" y="446"/>
                    </a:lnTo>
                    <a:lnTo>
                      <a:pt x="159" y="449"/>
                    </a:lnTo>
                    <a:lnTo>
                      <a:pt x="162" y="450"/>
                    </a:lnTo>
                    <a:lnTo>
                      <a:pt x="164" y="451"/>
                    </a:lnTo>
                    <a:lnTo>
                      <a:pt x="167" y="451"/>
                    </a:lnTo>
                    <a:lnTo>
                      <a:pt x="281" y="451"/>
                    </a:lnTo>
                    <a:lnTo>
                      <a:pt x="284" y="451"/>
                    </a:lnTo>
                    <a:lnTo>
                      <a:pt x="287" y="450"/>
                    </a:lnTo>
                    <a:lnTo>
                      <a:pt x="289" y="449"/>
                    </a:lnTo>
                    <a:lnTo>
                      <a:pt x="291" y="446"/>
                    </a:lnTo>
                    <a:lnTo>
                      <a:pt x="293" y="444"/>
                    </a:lnTo>
                    <a:lnTo>
                      <a:pt x="295" y="442"/>
                    </a:lnTo>
                    <a:lnTo>
                      <a:pt x="296" y="439"/>
                    </a:lnTo>
                    <a:lnTo>
                      <a:pt x="296" y="436"/>
                    </a:lnTo>
                    <a:lnTo>
                      <a:pt x="296" y="398"/>
                    </a:lnTo>
                    <a:lnTo>
                      <a:pt x="306" y="394"/>
                    </a:lnTo>
                    <a:lnTo>
                      <a:pt x="317" y="389"/>
                    </a:lnTo>
                    <a:lnTo>
                      <a:pt x="327" y="382"/>
                    </a:lnTo>
                    <a:lnTo>
                      <a:pt x="336" y="376"/>
                    </a:lnTo>
                    <a:lnTo>
                      <a:pt x="368" y="394"/>
                    </a:lnTo>
                    <a:lnTo>
                      <a:pt x="370" y="396"/>
                    </a:lnTo>
                    <a:lnTo>
                      <a:pt x="374" y="396"/>
                    </a:lnTo>
                    <a:lnTo>
                      <a:pt x="377" y="396"/>
                    </a:lnTo>
                    <a:lnTo>
                      <a:pt x="380" y="395"/>
                    </a:lnTo>
                    <a:lnTo>
                      <a:pt x="382" y="395"/>
                    </a:lnTo>
                    <a:lnTo>
                      <a:pt x="384" y="394"/>
                    </a:lnTo>
                    <a:lnTo>
                      <a:pt x="387" y="392"/>
                    </a:lnTo>
                    <a:lnTo>
                      <a:pt x="389" y="390"/>
                    </a:lnTo>
                    <a:lnTo>
                      <a:pt x="445" y="290"/>
                    </a:lnTo>
                    <a:lnTo>
                      <a:pt x="446" y="287"/>
                    </a:lnTo>
                    <a:lnTo>
                      <a:pt x="448" y="285"/>
                    </a:lnTo>
                    <a:lnTo>
                      <a:pt x="448" y="282"/>
                    </a:lnTo>
                    <a:lnTo>
                      <a:pt x="448" y="278"/>
                    </a:lnTo>
                    <a:lnTo>
                      <a:pt x="446" y="276"/>
                    </a:lnTo>
                    <a:lnTo>
                      <a:pt x="444" y="274"/>
                    </a:lnTo>
                    <a:lnTo>
                      <a:pt x="442" y="272"/>
                    </a:lnTo>
                    <a:lnTo>
                      <a:pt x="440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87" name="Freeform 292">
                <a:extLst>
                  <a:ext uri="{FF2B5EF4-FFF2-40B4-BE49-F238E27FC236}">
                    <a16:creationId xmlns:a16="http://schemas.microsoft.com/office/drawing/2014/main" id="{DF614A5C-C323-478F-8B6D-8ACAF34D20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26513" y="3836988"/>
                <a:ext cx="57150" cy="57150"/>
              </a:xfrm>
              <a:custGeom>
                <a:avLst/>
                <a:gdLst>
                  <a:gd name="T0" fmla="*/ 77 w 180"/>
                  <a:gd name="T1" fmla="*/ 150 h 181"/>
                  <a:gd name="T2" fmla="*/ 61 w 180"/>
                  <a:gd name="T3" fmla="*/ 144 h 181"/>
                  <a:gd name="T4" fmla="*/ 47 w 180"/>
                  <a:gd name="T5" fmla="*/ 133 h 181"/>
                  <a:gd name="T6" fmla="*/ 36 w 180"/>
                  <a:gd name="T7" fmla="*/ 119 h 181"/>
                  <a:gd name="T8" fmla="*/ 31 w 180"/>
                  <a:gd name="T9" fmla="*/ 103 h 181"/>
                  <a:gd name="T10" fmla="*/ 30 w 180"/>
                  <a:gd name="T11" fmla="*/ 85 h 181"/>
                  <a:gd name="T12" fmla="*/ 34 w 180"/>
                  <a:gd name="T13" fmla="*/ 68 h 181"/>
                  <a:gd name="T14" fmla="*/ 43 w 180"/>
                  <a:gd name="T15" fmla="*/ 53 h 181"/>
                  <a:gd name="T16" fmla="*/ 56 w 180"/>
                  <a:gd name="T17" fmla="*/ 41 h 181"/>
                  <a:gd name="T18" fmla="*/ 72 w 180"/>
                  <a:gd name="T19" fmla="*/ 33 h 181"/>
                  <a:gd name="T20" fmla="*/ 90 w 180"/>
                  <a:gd name="T21" fmla="*/ 30 h 181"/>
                  <a:gd name="T22" fmla="*/ 107 w 180"/>
                  <a:gd name="T23" fmla="*/ 33 h 181"/>
                  <a:gd name="T24" fmla="*/ 123 w 180"/>
                  <a:gd name="T25" fmla="*/ 41 h 181"/>
                  <a:gd name="T26" fmla="*/ 136 w 180"/>
                  <a:gd name="T27" fmla="*/ 53 h 181"/>
                  <a:gd name="T28" fmla="*/ 144 w 180"/>
                  <a:gd name="T29" fmla="*/ 68 h 181"/>
                  <a:gd name="T30" fmla="*/ 150 w 180"/>
                  <a:gd name="T31" fmla="*/ 85 h 181"/>
                  <a:gd name="T32" fmla="*/ 149 w 180"/>
                  <a:gd name="T33" fmla="*/ 103 h 181"/>
                  <a:gd name="T34" fmla="*/ 142 w 180"/>
                  <a:gd name="T35" fmla="*/ 119 h 181"/>
                  <a:gd name="T36" fmla="*/ 132 w 180"/>
                  <a:gd name="T37" fmla="*/ 133 h 181"/>
                  <a:gd name="T38" fmla="*/ 118 w 180"/>
                  <a:gd name="T39" fmla="*/ 144 h 181"/>
                  <a:gd name="T40" fmla="*/ 102 w 180"/>
                  <a:gd name="T41" fmla="*/ 150 h 181"/>
                  <a:gd name="T42" fmla="*/ 90 w 180"/>
                  <a:gd name="T43" fmla="*/ 0 h 181"/>
                  <a:gd name="T44" fmla="*/ 63 w 180"/>
                  <a:gd name="T45" fmla="*/ 4 h 181"/>
                  <a:gd name="T46" fmla="*/ 40 w 180"/>
                  <a:gd name="T47" fmla="*/ 16 h 181"/>
                  <a:gd name="T48" fmla="*/ 20 w 180"/>
                  <a:gd name="T49" fmla="*/ 33 h 181"/>
                  <a:gd name="T50" fmla="*/ 6 w 180"/>
                  <a:gd name="T51" fmla="*/ 56 h 181"/>
                  <a:gd name="T52" fmla="*/ 0 w 180"/>
                  <a:gd name="T53" fmla="*/ 82 h 181"/>
                  <a:gd name="T54" fmla="*/ 1 w 180"/>
                  <a:gd name="T55" fmla="*/ 108 h 181"/>
                  <a:gd name="T56" fmla="*/ 11 w 180"/>
                  <a:gd name="T57" fmla="*/ 134 h 181"/>
                  <a:gd name="T58" fmla="*/ 26 w 180"/>
                  <a:gd name="T59" fmla="*/ 154 h 181"/>
                  <a:gd name="T60" fmla="*/ 47 w 180"/>
                  <a:gd name="T61" fmla="*/ 170 h 181"/>
                  <a:gd name="T62" fmla="*/ 72 w 180"/>
                  <a:gd name="T63" fmla="*/ 179 h 181"/>
                  <a:gd name="T64" fmla="*/ 98 w 180"/>
                  <a:gd name="T65" fmla="*/ 180 h 181"/>
                  <a:gd name="T66" fmla="*/ 124 w 180"/>
                  <a:gd name="T67" fmla="*/ 174 h 181"/>
                  <a:gd name="T68" fmla="*/ 147 w 180"/>
                  <a:gd name="T69" fmla="*/ 160 h 181"/>
                  <a:gd name="T70" fmla="*/ 165 w 180"/>
                  <a:gd name="T71" fmla="*/ 141 h 181"/>
                  <a:gd name="T72" fmla="*/ 176 w 180"/>
                  <a:gd name="T73" fmla="*/ 118 h 181"/>
                  <a:gd name="T74" fmla="*/ 180 w 180"/>
                  <a:gd name="T75" fmla="*/ 91 h 181"/>
                  <a:gd name="T76" fmla="*/ 176 w 180"/>
                  <a:gd name="T77" fmla="*/ 64 h 181"/>
                  <a:gd name="T78" fmla="*/ 165 w 180"/>
                  <a:gd name="T79" fmla="*/ 41 h 181"/>
                  <a:gd name="T80" fmla="*/ 147 w 180"/>
                  <a:gd name="T81" fmla="*/ 22 h 181"/>
                  <a:gd name="T82" fmla="*/ 124 w 180"/>
                  <a:gd name="T83" fmla="*/ 8 h 181"/>
                  <a:gd name="T84" fmla="*/ 98 w 180"/>
                  <a:gd name="T85" fmla="*/ 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0" h="181">
                    <a:moveTo>
                      <a:pt x="90" y="151"/>
                    </a:moveTo>
                    <a:lnTo>
                      <a:pt x="83" y="150"/>
                    </a:lnTo>
                    <a:lnTo>
                      <a:pt x="77" y="150"/>
                    </a:lnTo>
                    <a:lnTo>
                      <a:pt x="72" y="148"/>
                    </a:lnTo>
                    <a:lnTo>
                      <a:pt x="66" y="146"/>
                    </a:lnTo>
                    <a:lnTo>
                      <a:pt x="61" y="144"/>
                    </a:lnTo>
                    <a:lnTo>
                      <a:pt x="56" y="140"/>
                    </a:lnTo>
                    <a:lnTo>
                      <a:pt x="51" y="137"/>
                    </a:lnTo>
                    <a:lnTo>
                      <a:pt x="47" y="133"/>
                    </a:lnTo>
                    <a:lnTo>
                      <a:pt x="43" y="129"/>
                    </a:lnTo>
                    <a:lnTo>
                      <a:pt x="40" y="124"/>
                    </a:lnTo>
                    <a:lnTo>
                      <a:pt x="36" y="119"/>
                    </a:lnTo>
                    <a:lnTo>
                      <a:pt x="34" y="114"/>
                    </a:lnTo>
                    <a:lnTo>
                      <a:pt x="32" y="108"/>
                    </a:lnTo>
                    <a:lnTo>
                      <a:pt x="31" y="103"/>
                    </a:lnTo>
                    <a:lnTo>
                      <a:pt x="30" y="97"/>
                    </a:lnTo>
                    <a:lnTo>
                      <a:pt x="30" y="91"/>
                    </a:lnTo>
                    <a:lnTo>
                      <a:pt x="30" y="85"/>
                    </a:lnTo>
                    <a:lnTo>
                      <a:pt x="31" y="78"/>
                    </a:lnTo>
                    <a:lnTo>
                      <a:pt x="32" y="73"/>
                    </a:lnTo>
                    <a:lnTo>
                      <a:pt x="34" y="68"/>
                    </a:lnTo>
                    <a:lnTo>
                      <a:pt x="36" y="62"/>
                    </a:lnTo>
                    <a:lnTo>
                      <a:pt x="40" y="57"/>
                    </a:lnTo>
                    <a:lnTo>
                      <a:pt x="43" y="53"/>
                    </a:lnTo>
                    <a:lnTo>
                      <a:pt x="47" y="48"/>
                    </a:lnTo>
                    <a:lnTo>
                      <a:pt x="51" y="44"/>
                    </a:lnTo>
                    <a:lnTo>
                      <a:pt x="56" y="41"/>
                    </a:lnTo>
                    <a:lnTo>
                      <a:pt x="61" y="38"/>
                    </a:lnTo>
                    <a:lnTo>
                      <a:pt x="66" y="36"/>
                    </a:lnTo>
                    <a:lnTo>
                      <a:pt x="72" y="33"/>
                    </a:lnTo>
                    <a:lnTo>
                      <a:pt x="77" y="32"/>
                    </a:lnTo>
                    <a:lnTo>
                      <a:pt x="83" y="31"/>
                    </a:lnTo>
                    <a:lnTo>
                      <a:pt x="90" y="30"/>
                    </a:lnTo>
                    <a:lnTo>
                      <a:pt x="95" y="31"/>
                    </a:lnTo>
                    <a:lnTo>
                      <a:pt x="102" y="32"/>
                    </a:lnTo>
                    <a:lnTo>
                      <a:pt x="107" y="33"/>
                    </a:lnTo>
                    <a:lnTo>
                      <a:pt x="113" y="36"/>
                    </a:lnTo>
                    <a:lnTo>
                      <a:pt x="118" y="38"/>
                    </a:lnTo>
                    <a:lnTo>
                      <a:pt x="123" y="41"/>
                    </a:lnTo>
                    <a:lnTo>
                      <a:pt x="127" y="44"/>
                    </a:lnTo>
                    <a:lnTo>
                      <a:pt x="132" y="48"/>
                    </a:lnTo>
                    <a:lnTo>
                      <a:pt x="136" y="53"/>
                    </a:lnTo>
                    <a:lnTo>
                      <a:pt x="139" y="57"/>
                    </a:lnTo>
                    <a:lnTo>
                      <a:pt x="142" y="62"/>
                    </a:lnTo>
                    <a:lnTo>
                      <a:pt x="144" y="68"/>
                    </a:lnTo>
                    <a:lnTo>
                      <a:pt x="147" y="73"/>
                    </a:lnTo>
                    <a:lnTo>
                      <a:pt x="149" y="78"/>
                    </a:lnTo>
                    <a:lnTo>
                      <a:pt x="150" y="85"/>
                    </a:lnTo>
                    <a:lnTo>
                      <a:pt x="150" y="91"/>
                    </a:lnTo>
                    <a:lnTo>
                      <a:pt x="150" y="97"/>
                    </a:lnTo>
                    <a:lnTo>
                      <a:pt x="149" y="103"/>
                    </a:lnTo>
                    <a:lnTo>
                      <a:pt x="147" y="108"/>
                    </a:lnTo>
                    <a:lnTo>
                      <a:pt x="144" y="114"/>
                    </a:lnTo>
                    <a:lnTo>
                      <a:pt x="142" y="119"/>
                    </a:lnTo>
                    <a:lnTo>
                      <a:pt x="139" y="124"/>
                    </a:lnTo>
                    <a:lnTo>
                      <a:pt x="136" y="129"/>
                    </a:lnTo>
                    <a:lnTo>
                      <a:pt x="132" y="133"/>
                    </a:lnTo>
                    <a:lnTo>
                      <a:pt x="127" y="137"/>
                    </a:lnTo>
                    <a:lnTo>
                      <a:pt x="123" y="140"/>
                    </a:lnTo>
                    <a:lnTo>
                      <a:pt x="118" y="144"/>
                    </a:lnTo>
                    <a:lnTo>
                      <a:pt x="113" y="146"/>
                    </a:lnTo>
                    <a:lnTo>
                      <a:pt x="107" y="148"/>
                    </a:lnTo>
                    <a:lnTo>
                      <a:pt x="102" y="150"/>
                    </a:lnTo>
                    <a:lnTo>
                      <a:pt x="95" y="150"/>
                    </a:lnTo>
                    <a:lnTo>
                      <a:pt x="90" y="151"/>
                    </a:lnTo>
                    <a:close/>
                    <a:moveTo>
                      <a:pt x="90" y="0"/>
                    </a:moveTo>
                    <a:lnTo>
                      <a:pt x="80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5" y="8"/>
                    </a:lnTo>
                    <a:lnTo>
                      <a:pt x="47" y="12"/>
                    </a:lnTo>
                    <a:lnTo>
                      <a:pt x="40" y="16"/>
                    </a:lnTo>
                    <a:lnTo>
                      <a:pt x="32" y="22"/>
                    </a:lnTo>
                    <a:lnTo>
                      <a:pt x="26" y="27"/>
                    </a:lnTo>
                    <a:lnTo>
                      <a:pt x="20" y="33"/>
                    </a:lnTo>
                    <a:lnTo>
                      <a:pt x="15" y="41"/>
                    </a:lnTo>
                    <a:lnTo>
                      <a:pt x="11" y="48"/>
                    </a:lnTo>
                    <a:lnTo>
                      <a:pt x="6" y="56"/>
                    </a:lnTo>
                    <a:lnTo>
                      <a:pt x="3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0"/>
                    </a:lnTo>
                    <a:lnTo>
                      <a:pt x="1" y="108"/>
                    </a:lnTo>
                    <a:lnTo>
                      <a:pt x="3" y="118"/>
                    </a:lnTo>
                    <a:lnTo>
                      <a:pt x="6" y="125"/>
                    </a:lnTo>
                    <a:lnTo>
                      <a:pt x="11" y="134"/>
                    </a:lnTo>
                    <a:lnTo>
                      <a:pt x="15" y="141"/>
                    </a:lnTo>
                    <a:lnTo>
                      <a:pt x="20" y="148"/>
                    </a:lnTo>
                    <a:lnTo>
                      <a:pt x="26" y="154"/>
                    </a:lnTo>
                    <a:lnTo>
                      <a:pt x="32" y="161"/>
                    </a:lnTo>
                    <a:lnTo>
                      <a:pt x="40" y="165"/>
                    </a:lnTo>
                    <a:lnTo>
                      <a:pt x="47" y="170"/>
                    </a:lnTo>
                    <a:lnTo>
                      <a:pt x="55" y="174"/>
                    </a:lnTo>
                    <a:lnTo>
                      <a:pt x="63" y="177"/>
                    </a:lnTo>
                    <a:lnTo>
                      <a:pt x="72" y="179"/>
                    </a:lnTo>
                    <a:lnTo>
                      <a:pt x="80" y="180"/>
                    </a:lnTo>
                    <a:lnTo>
                      <a:pt x="90" y="181"/>
                    </a:lnTo>
                    <a:lnTo>
                      <a:pt x="98" y="180"/>
                    </a:lnTo>
                    <a:lnTo>
                      <a:pt x="108" y="179"/>
                    </a:lnTo>
                    <a:lnTo>
                      <a:pt x="117" y="177"/>
                    </a:lnTo>
                    <a:lnTo>
                      <a:pt x="124" y="174"/>
                    </a:lnTo>
                    <a:lnTo>
                      <a:pt x="133" y="170"/>
                    </a:lnTo>
                    <a:lnTo>
                      <a:pt x="140" y="165"/>
                    </a:lnTo>
                    <a:lnTo>
                      <a:pt x="147" y="160"/>
                    </a:lnTo>
                    <a:lnTo>
                      <a:pt x="153" y="154"/>
                    </a:lnTo>
                    <a:lnTo>
                      <a:pt x="159" y="148"/>
                    </a:lnTo>
                    <a:lnTo>
                      <a:pt x="165" y="141"/>
                    </a:lnTo>
                    <a:lnTo>
                      <a:pt x="169" y="134"/>
                    </a:lnTo>
                    <a:lnTo>
                      <a:pt x="172" y="125"/>
                    </a:lnTo>
                    <a:lnTo>
                      <a:pt x="176" y="118"/>
                    </a:lnTo>
                    <a:lnTo>
                      <a:pt x="178" y="109"/>
                    </a:lnTo>
                    <a:lnTo>
                      <a:pt x="180" y="100"/>
                    </a:lnTo>
                    <a:lnTo>
                      <a:pt x="180" y="91"/>
                    </a:lnTo>
                    <a:lnTo>
                      <a:pt x="180" y="82"/>
                    </a:lnTo>
                    <a:lnTo>
                      <a:pt x="178" y="73"/>
                    </a:lnTo>
                    <a:lnTo>
                      <a:pt x="176" y="64"/>
                    </a:lnTo>
                    <a:lnTo>
                      <a:pt x="172" y="56"/>
                    </a:lnTo>
                    <a:lnTo>
                      <a:pt x="169" y="48"/>
                    </a:lnTo>
                    <a:lnTo>
                      <a:pt x="165" y="41"/>
                    </a:lnTo>
                    <a:lnTo>
                      <a:pt x="159" y="33"/>
                    </a:lnTo>
                    <a:lnTo>
                      <a:pt x="153" y="27"/>
                    </a:lnTo>
                    <a:lnTo>
                      <a:pt x="147" y="22"/>
                    </a:lnTo>
                    <a:lnTo>
                      <a:pt x="140" y="16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7" y="4"/>
                    </a:lnTo>
                    <a:lnTo>
                      <a:pt x="108" y="2"/>
                    </a:lnTo>
                    <a:lnTo>
                      <a:pt x="98" y="1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E98627-143D-4A53-93B6-324D2722AFF3}"/>
              </a:ext>
            </a:extLst>
          </p:cNvPr>
          <p:cNvGrpSpPr/>
          <p:nvPr/>
        </p:nvGrpSpPr>
        <p:grpSpPr>
          <a:xfrm>
            <a:off x="223520" y="2344086"/>
            <a:ext cx="2997915" cy="1801105"/>
            <a:chOff x="623456" y="2573185"/>
            <a:chExt cx="3714864" cy="19812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AB29F8-C68A-4592-ADDD-3943FEF53975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E156F56-A637-446F-B8E0-E30EDBFED301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05" y="5253771"/>
            <a:ext cx="1491616" cy="49564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1" y="2503628"/>
            <a:ext cx="2152544" cy="989507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B528013D-FCBA-49BE-9C7F-CB6A6DDAA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78" y="3591603"/>
            <a:ext cx="3075597" cy="424732"/>
          </a:xfr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Outil d’ACV Simplifié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42558C-85A3-E764-01DF-AD8867650105}"/>
              </a:ext>
            </a:extLst>
          </p:cNvPr>
          <p:cNvSpPr txBox="1">
            <a:spLocks/>
          </p:cNvSpPr>
          <p:nvPr/>
        </p:nvSpPr>
        <p:spPr>
          <a:xfrm>
            <a:off x="145838" y="744176"/>
            <a:ext cx="3075597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bg1"/>
                </a:solidFill>
                <a:latin typeface="Segoe UI Light"/>
                <a:cs typeface="Segoe UI Light"/>
              </a:rPr>
              <a:t>Création d’un procédé de finition </a:t>
            </a:r>
            <a:endParaRPr lang="fr-FR" sz="2400" b="1" dirty="0">
              <a:solidFill>
                <a:schemeClr val="bg1"/>
              </a:solidFill>
              <a:latin typeface="Segoe UI Light" panose="020B0502040204020203" pitchFamily="34" charset="0"/>
              <a:cs typeface="Segoe UI Light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07DA8D1-0BFB-10F3-5692-7A58A79732FA}"/>
              </a:ext>
            </a:extLst>
          </p:cNvPr>
          <p:cNvGrpSpPr/>
          <p:nvPr/>
        </p:nvGrpSpPr>
        <p:grpSpPr>
          <a:xfrm>
            <a:off x="6537158" y="1853487"/>
            <a:ext cx="5340417" cy="2347302"/>
            <a:chOff x="6480008" y="1437931"/>
            <a:chExt cx="5340417" cy="234730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6123C3A-9B41-E24F-CD44-2926A8A29216}"/>
                </a:ext>
              </a:extLst>
            </p:cNvPr>
            <p:cNvSpPr/>
            <p:nvPr/>
          </p:nvSpPr>
          <p:spPr>
            <a:xfrm>
              <a:off x="8311001" y="1437931"/>
              <a:ext cx="3509424" cy="405286"/>
            </a:xfrm>
            <a:prstGeom prst="rect">
              <a:avLst/>
            </a:prstGeom>
            <a:solidFill>
              <a:srgbClr val="0075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Choix du procédé de finition parmi la liste proposée</a:t>
              </a:r>
            </a:p>
          </p:txBody>
        </p: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F271F0B9-73E1-4A7C-EE57-6C80625379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86675" y="1667505"/>
              <a:ext cx="504000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2B6AD0C2-DD35-EB76-0CD1-DC88A39B72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86675" y="2263854"/>
              <a:ext cx="504000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B3086287-2B42-D6CD-CB9B-6CF4CB898F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80008" y="3505960"/>
              <a:ext cx="1710667" cy="8095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70512C4A-B827-4203-D75C-FCD23A9FF0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81250" y="2904838"/>
              <a:ext cx="1109425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80BE4DF-8D71-77A0-7B5A-E550EA3B7EA7}"/>
                </a:ext>
              </a:extLst>
            </p:cNvPr>
            <p:cNvSpPr/>
            <p:nvPr/>
          </p:nvSpPr>
          <p:spPr>
            <a:xfrm>
              <a:off x="8311001" y="2717968"/>
              <a:ext cx="3509424" cy="405279"/>
            </a:xfrm>
            <a:prstGeom prst="rect">
              <a:avLst/>
            </a:prstGeom>
            <a:solidFill>
              <a:srgbClr val="0075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Quantité du procédé de finition</a:t>
              </a:r>
              <a:br>
                <a:rPr lang="fr-FR" sz="1200" dirty="0"/>
              </a:br>
              <a:r>
                <a:rPr lang="fr-FR" sz="1200" dirty="0"/>
                <a:t>L’unité dépend du process choisi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367F8CF-3527-C1CD-1B08-D36BB2AA2351}"/>
                </a:ext>
              </a:extLst>
            </p:cNvPr>
            <p:cNvSpPr/>
            <p:nvPr/>
          </p:nvSpPr>
          <p:spPr>
            <a:xfrm>
              <a:off x="8311001" y="3267673"/>
              <a:ext cx="3509424" cy="517560"/>
            </a:xfrm>
            <a:prstGeom prst="rect">
              <a:avLst/>
            </a:prstGeom>
            <a:solidFill>
              <a:srgbClr val="0075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Taux de rebut du procédé de finition en %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BDAF48-3BFE-90A3-0E6F-275730A77748}"/>
                </a:ext>
              </a:extLst>
            </p:cNvPr>
            <p:cNvSpPr/>
            <p:nvPr/>
          </p:nvSpPr>
          <p:spPr>
            <a:xfrm>
              <a:off x="8311001" y="2061211"/>
              <a:ext cx="3509424" cy="405286"/>
            </a:xfrm>
            <a:prstGeom prst="rect">
              <a:avLst/>
            </a:prstGeom>
            <a:solidFill>
              <a:srgbClr val="0075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Choix de la géographie du procédé de finition parmi la liste proposée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8931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335EE7A-C937-4BDE-9F5D-60F8B4430FED}"/>
              </a:ext>
            </a:extLst>
          </p:cNvPr>
          <p:cNvSpPr/>
          <p:nvPr/>
        </p:nvSpPr>
        <p:spPr>
          <a:xfrm>
            <a:off x="-1" y="0"/>
            <a:ext cx="12192000" cy="1647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Ajout d’un élément à incorporer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" y="557014"/>
            <a:ext cx="1491616" cy="49564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461" y="481070"/>
            <a:ext cx="1491615" cy="685683"/>
          </a:xfrm>
          <a:prstGeom prst="rect">
            <a:avLst/>
          </a:prstGeom>
        </p:spPr>
      </p:pic>
      <p:grpSp>
        <p:nvGrpSpPr>
          <p:cNvPr id="8" name="Group 11">
            <a:extLst>
              <a:ext uri="{FF2B5EF4-FFF2-40B4-BE49-F238E27FC236}">
                <a16:creationId xmlns:a16="http://schemas.microsoft.com/office/drawing/2014/main" id="{1F7C0EE2-7D88-732F-5929-DE7D555AC589}"/>
              </a:ext>
            </a:extLst>
          </p:cNvPr>
          <p:cNvGrpSpPr/>
          <p:nvPr/>
        </p:nvGrpSpPr>
        <p:grpSpPr>
          <a:xfrm>
            <a:off x="3224211" y="131468"/>
            <a:ext cx="5743575" cy="1397274"/>
            <a:chOff x="623456" y="2573185"/>
            <a:chExt cx="3714864" cy="1981200"/>
          </a:xfrm>
        </p:grpSpPr>
        <p:cxnSp>
          <p:nvCxnSpPr>
            <p:cNvPr id="9" name="Straight Connector 22">
              <a:extLst>
                <a:ext uri="{FF2B5EF4-FFF2-40B4-BE49-F238E27FC236}">
                  <a16:creationId xmlns:a16="http://schemas.microsoft.com/office/drawing/2014/main" id="{0FEAAABF-5642-8802-60C3-E15616102711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7">
              <a:extLst>
                <a:ext uri="{FF2B5EF4-FFF2-40B4-BE49-F238E27FC236}">
                  <a16:creationId xmlns:a16="http://schemas.microsoft.com/office/drawing/2014/main" id="{6EAFD76C-B2AB-F03C-84E8-766100745940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09FD6D2B-A98D-F074-CF84-7CE4744A9A0F}"/>
              </a:ext>
            </a:extLst>
          </p:cNvPr>
          <p:cNvSpPr/>
          <p:nvPr/>
        </p:nvSpPr>
        <p:spPr>
          <a:xfrm rot="6362684">
            <a:off x="3227965" y="6305051"/>
            <a:ext cx="312392" cy="509936"/>
          </a:xfrm>
          <a:prstGeom prst="downArrow">
            <a:avLst>
              <a:gd name="adj1" fmla="val 34612"/>
              <a:gd name="adj2" fmla="val 8739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CFE33B23-1416-7091-E594-0BD0CD610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146" y="1744338"/>
            <a:ext cx="7386309" cy="507693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21DFB6D-75A1-2D2B-CFCE-871DC0839DBF}"/>
              </a:ext>
            </a:extLst>
          </p:cNvPr>
          <p:cNvSpPr/>
          <p:nvPr/>
        </p:nvSpPr>
        <p:spPr>
          <a:xfrm>
            <a:off x="3672368" y="6229775"/>
            <a:ext cx="5143831" cy="3299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Au clic sur le bouton « </a:t>
            </a:r>
            <a:r>
              <a:rPr lang="fr-FR" sz="1100" b="1" dirty="0">
                <a:solidFill>
                  <a:schemeClr val="tx1"/>
                </a:solidFill>
              </a:rPr>
              <a:t>+ Élément à incorporer</a:t>
            </a:r>
            <a:r>
              <a:rPr lang="fr-FR" sz="1100" dirty="0">
                <a:solidFill>
                  <a:schemeClr val="tx1"/>
                </a:solidFill>
              </a:rPr>
              <a:t>», une fenêtre de création va s’ouvrir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F0398B-6DDF-9E79-4C22-45BFDF5A98A1}"/>
              </a:ext>
            </a:extLst>
          </p:cNvPr>
          <p:cNvSpPr/>
          <p:nvPr/>
        </p:nvSpPr>
        <p:spPr>
          <a:xfrm>
            <a:off x="2295179" y="5554337"/>
            <a:ext cx="1799421" cy="238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FB91C0-C121-1ADB-809E-12EA4BD4A81A}"/>
              </a:ext>
            </a:extLst>
          </p:cNvPr>
          <p:cNvSpPr/>
          <p:nvPr/>
        </p:nvSpPr>
        <p:spPr>
          <a:xfrm>
            <a:off x="2717493" y="4700529"/>
            <a:ext cx="1799421" cy="238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DD4CC7-7386-3B3A-F624-F5673D0DAA9B}"/>
              </a:ext>
            </a:extLst>
          </p:cNvPr>
          <p:cNvSpPr/>
          <p:nvPr/>
        </p:nvSpPr>
        <p:spPr>
          <a:xfrm>
            <a:off x="2034447" y="3833869"/>
            <a:ext cx="1799421" cy="238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 : bas 17">
            <a:extLst>
              <a:ext uri="{FF2B5EF4-FFF2-40B4-BE49-F238E27FC236}">
                <a16:creationId xmlns:a16="http://schemas.microsoft.com/office/drawing/2014/main" id="{CDC1573D-63CC-BD73-384B-C9CB7CE2C7C7}"/>
              </a:ext>
            </a:extLst>
          </p:cNvPr>
          <p:cNvSpPr/>
          <p:nvPr/>
        </p:nvSpPr>
        <p:spPr>
          <a:xfrm rot="3900000">
            <a:off x="2929388" y="6218784"/>
            <a:ext cx="316178" cy="692669"/>
          </a:xfrm>
          <a:prstGeom prst="downArrow">
            <a:avLst>
              <a:gd name="adj1" fmla="val 34612"/>
              <a:gd name="adj2" fmla="val 10761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738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CE01D1E-92C8-9A2B-8519-86046A25D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440" y="1262129"/>
            <a:ext cx="4208534" cy="313316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86BA991-C1B4-4C72-B056-C9E4467F2902}"/>
              </a:ext>
            </a:extLst>
          </p:cNvPr>
          <p:cNvGrpSpPr/>
          <p:nvPr/>
        </p:nvGrpSpPr>
        <p:grpSpPr>
          <a:xfrm>
            <a:off x="0" y="0"/>
            <a:ext cx="3427411" cy="6857998"/>
            <a:chOff x="0" y="0"/>
            <a:chExt cx="5442857" cy="6857998"/>
          </a:xfrm>
          <a:solidFill>
            <a:schemeClr val="accent1">
              <a:lumMod val="50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35EE7A-C937-4BDE-9F5D-60F8B4430FED}"/>
                </a:ext>
              </a:extLst>
            </p:cNvPr>
            <p:cNvSpPr/>
            <p:nvPr/>
          </p:nvSpPr>
          <p:spPr>
            <a:xfrm>
              <a:off x="0" y="0"/>
              <a:ext cx="5442857" cy="6857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FD65CC8-ECD8-46E7-AD15-381A5D3D412E}"/>
                </a:ext>
              </a:extLst>
            </p:cNvPr>
            <p:cNvGrpSpPr/>
            <p:nvPr/>
          </p:nvGrpSpPr>
          <p:grpSpPr>
            <a:xfrm>
              <a:off x="742613" y="2743256"/>
              <a:ext cx="1186355" cy="1186355"/>
              <a:chOff x="8883650" y="3792538"/>
              <a:chExt cx="142875" cy="142875"/>
            </a:xfrm>
            <a:grpFill/>
          </p:grpSpPr>
          <p:sp>
            <p:nvSpPr>
              <p:cNvPr id="86" name="Freeform 291">
                <a:extLst>
                  <a:ext uri="{FF2B5EF4-FFF2-40B4-BE49-F238E27FC236}">
                    <a16:creationId xmlns:a16="http://schemas.microsoft.com/office/drawing/2014/main" id="{68CFEA7B-46AD-4D2F-97C1-5A30136CC5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83650" y="3792538"/>
                <a:ext cx="142875" cy="142875"/>
              </a:xfrm>
              <a:custGeom>
                <a:avLst/>
                <a:gdLst>
                  <a:gd name="T0" fmla="*/ 333 w 448"/>
                  <a:gd name="T1" fmla="*/ 343 h 451"/>
                  <a:gd name="T2" fmla="*/ 302 w 448"/>
                  <a:gd name="T3" fmla="*/ 362 h 451"/>
                  <a:gd name="T4" fmla="*/ 269 w 448"/>
                  <a:gd name="T5" fmla="*/ 380 h 451"/>
                  <a:gd name="T6" fmla="*/ 182 w 448"/>
                  <a:gd name="T7" fmla="*/ 421 h 451"/>
                  <a:gd name="T8" fmla="*/ 177 w 448"/>
                  <a:gd name="T9" fmla="*/ 377 h 451"/>
                  <a:gd name="T10" fmla="*/ 134 w 448"/>
                  <a:gd name="T11" fmla="*/ 354 h 451"/>
                  <a:gd name="T12" fmla="*/ 110 w 448"/>
                  <a:gd name="T13" fmla="*/ 343 h 451"/>
                  <a:gd name="T14" fmla="*/ 63 w 448"/>
                  <a:gd name="T15" fmla="*/ 272 h 451"/>
                  <a:gd name="T16" fmla="*/ 71 w 448"/>
                  <a:gd name="T17" fmla="*/ 257 h 451"/>
                  <a:gd name="T18" fmla="*/ 71 w 448"/>
                  <a:gd name="T19" fmla="*/ 200 h 451"/>
                  <a:gd name="T20" fmla="*/ 63 w 448"/>
                  <a:gd name="T21" fmla="*/ 183 h 451"/>
                  <a:gd name="T22" fmla="*/ 110 w 448"/>
                  <a:gd name="T23" fmla="*/ 114 h 451"/>
                  <a:gd name="T24" fmla="*/ 134 w 448"/>
                  <a:gd name="T25" fmla="*/ 102 h 451"/>
                  <a:gd name="T26" fmla="*/ 177 w 448"/>
                  <a:gd name="T27" fmla="*/ 79 h 451"/>
                  <a:gd name="T28" fmla="*/ 182 w 448"/>
                  <a:gd name="T29" fmla="*/ 30 h 451"/>
                  <a:gd name="T30" fmla="*/ 269 w 448"/>
                  <a:gd name="T31" fmla="*/ 76 h 451"/>
                  <a:gd name="T32" fmla="*/ 302 w 448"/>
                  <a:gd name="T33" fmla="*/ 94 h 451"/>
                  <a:gd name="T34" fmla="*/ 333 w 448"/>
                  <a:gd name="T35" fmla="*/ 114 h 451"/>
                  <a:gd name="T36" fmla="*/ 412 w 448"/>
                  <a:gd name="T37" fmla="*/ 167 h 451"/>
                  <a:gd name="T38" fmla="*/ 376 w 448"/>
                  <a:gd name="T39" fmla="*/ 196 h 451"/>
                  <a:gd name="T40" fmla="*/ 378 w 448"/>
                  <a:gd name="T41" fmla="*/ 242 h 451"/>
                  <a:gd name="T42" fmla="*/ 380 w 448"/>
                  <a:gd name="T43" fmla="*/ 270 h 451"/>
                  <a:gd name="T44" fmla="*/ 440 w 448"/>
                  <a:gd name="T45" fmla="*/ 271 h 451"/>
                  <a:gd name="T46" fmla="*/ 409 w 448"/>
                  <a:gd name="T47" fmla="*/ 217 h 451"/>
                  <a:gd name="T48" fmla="*/ 444 w 448"/>
                  <a:gd name="T49" fmla="*/ 182 h 451"/>
                  <a:gd name="T50" fmla="*/ 448 w 448"/>
                  <a:gd name="T51" fmla="*/ 171 h 451"/>
                  <a:gd name="T52" fmla="*/ 387 w 448"/>
                  <a:gd name="T53" fmla="*/ 65 h 451"/>
                  <a:gd name="T54" fmla="*/ 377 w 448"/>
                  <a:gd name="T55" fmla="*/ 60 h 451"/>
                  <a:gd name="T56" fmla="*/ 336 w 448"/>
                  <a:gd name="T57" fmla="*/ 80 h 451"/>
                  <a:gd name="T58" fmla="*/ 296 w 448"/>
                  <a:gd name="T59" fmla="*/ 58 h 451"/>
                  <a:gd name="T60" fmla="*/ 293 w 448"/>
                  <a:gd name="T61" fmla="*/ 8 h 451"/>
                  <a:gd name="T62" fmla="*/ 284 w 448"/>
                  <a:gd name="T63" fmla="*/ 1 h 451"/>
                  <a:gd name="T64" fmla="*/ 162 w 448"/>
                  <a:gd name="T65" fmla="*/ 1 h 451"/>
                  <a:gd name="T66" fmla="*/ 153 w 448"/>
                  <a:gd name="T67" fmla="*/ 10 h 451"/>
                  <a:gd name="T68" fmla="*/ 143 w 448"/>
                  <a:gd name="T69" fmla="*/ 61 h 451"/>
                  <a:gd name="T70" fmla="*/ 79 w 448"/>
                  <a:gd name="T71" fmla="*/ 62 h 451"/>
                  <a:gd name="T72" fmla="*/ 68 w 448"/>
                  <a:gd name="T73" fmla="*/ 60 h 451"/>
                  <a:gd name="T74" fmla="*/ 59 w 448"/>
                  <a:gd name="T75" fmla="*/ 68 h 451"/>
                  <a:gd name="T76" fmla="*/ 0 w 448"/>
                  <a:gd name="T77" fmla="*/ 175 h 451"/>
                  <a:gd name="T78" fmla="*/ 5 w 448"/>
                  <a:gd name="T79" fmla="*/ 185 h 451"/>
                  <a:gd name="T80" fmla="*/ 38 w 448"/>
                  <a:gd name="T81" fmla="*/ 229 h 451"/>
                  <a:gd name="T82" fmla="*/ 5 w 448"/>
                  <a:gd name="T83" fmla="*/ 272 h 451"/>
                  <a:gd name="T84" fmla="*/ 0 w 448"/>
                  <a:gd name="T85" fmla="*/ 282 h 451"/>
                  <a:gd name="T86" fmla="*/ 59 w 448"/>
                  <a:gd name="T87" fmla="*/ 390 h 451"/>
                  <a:gd name="T88" fmla="*/ 68 w 448"/>
                  <a:gd name="T89" fmla="*/ 396 h 451"/>
                  <a:gd name="T90" fmla="*/ 79 w 448"/>
                  <a:gd name="T91" fmla="*/ 394 h 451"/>
                  <a:gd name="T92" fmla="*/ 143 w 448"/>
                  <a:gd name="T93" fmla="*/ 394 h 451"/>
                  <a:gd name="T94" fmla="*/ 153 w 448"/>
                  <a:gd name="T95" fmla="*/ 442 h 451"/>
                  <a:gd name="T96" fmla="*/ 162 w 448"/>
                  <a:gd name="T97" fmla="*/ 450 h 451"/>
                  <a:gd name="T98" fmla="*/ 284 w 448"/>
                  <a:gd name="T99" fmla="*/ 451 h 451"/>
                  <a:gd name="T100" fmla="*/ 293 w 448"/>
                  <a:gd name="T101" fmla="*/ 444 h 451"/>
                  <a:gd name="T102" fmla="*/ 296 w 448"/>
                  <a:gd name="T103" fmla="*/ 398 h 451"/>
                  <a:gd name="T104" fmla="*/ 336 w 448"/>
                  <a:gd name="T105" fmla="*/ 376 h 451"/>
                  <a:gd name="T106" fmla="*/ 377 w 448"/>
                  <a:gd name="T107" fmla="*/ 396 h 451"/>
                  <a:gd name="T108" fmla="*/ 387 w 448"/>
                  <a:gd name="T109" fmla="*/ 392 h 451"/>
                  <a:gd name="T110" fmla="*/ 448 w 448"/>
                  <a:gd name="T111" fmla="*/ 285 h 451"/>
                  <a:gd name="T112" fmla="*/ 444 w 448"/>
                  <a:gd name="T113" fmla="*/ 274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8" h="451">
                    <a:moveTo>
                      <a:pt x="370" y="361"/>
                    </a:moveTo>
                    <a:lnTo>
                      <a:pt x="342" y="345"/>
                    </a:lnTo>
                    <a:lnTo>
                      <a:pt x="337" y="343"/>
                    </a:lnTo>
                    <a:lnTo>
                      <a:pt x="333" y="343"/>
                    </a:lnTo>
                    <a:lnTo>
                      <a:pt x="329" y="344"/>
                    </a:lnTo>
                    <a:lnTo>
                      <a:pt x="324" y="346"/>
                    </a:lnTo>
                    <a:lnTo>
                      <a:pt x="314" y="354"/>
                    </a:lnTo>
                    <a:lnTo>
                      <a:pt x="302" y="362"/>
                    </a:lnTo>
                    <a:lnTo>
                      <a:pt x="289" y="369"/>
                    </a:lnTo>
                    <a:lnTo>
                      <a:pt x="275" y="375"/>
                    </a:lnTo>
                    <a:lnTo>
                      <a:pt x="272" y="377"/>
                    </a:lnTo>
                    <a:lnTo>
                      <a:pt x="269" y="380"/>
                    </a:lnTo>
                    <a:lnTo>
                      <a:pt x="267" y="384"/>
                    </a:lnTo>
                    <a:lnTo>
                      <a:pt x="266" y="390"/>
                    </a:lnTo>
                    <a:lnTo>
                      <a:pt x="266" y="421"/>
                    </a:lnTo>
                    <a:lnTo>
                      <a:pt x="182" y="421"/>
                    </a:lnTo>
                    <a:lnTo>
                      <a:pt x="182" y="390"/>
                    </a:lnTo>
                    <a:lnTo>
                      <a:pt x="182" y="384"/>
                    </a:lnTo>
                    <a:lnTo>
                      <a:pt x="180" y="380"/>
                    </a:lnTo>
                    <a:lnTo>
                      <a:pt x="177" y="377"/>
                    </a:lnTo>
                    <a:lnTo>
                      <a:pt x="173" y="375"/>
                    </a:lnTo>
                    <a:lnTo>
                      <a:pt x="159" y="369"/>
                    </a:lnTo>
                    <a:lnTo>
                      <a:pt x="146" y="362"/>
                    </a:lnTo>
                    <a:lnTo>
                      <a:pt x="134" y="354"/>
                    </a:lnTo>
                    <a:lnTo>
                      <a:pt x="123" y="346"/>
                    </a:lnTo>
                    <a:lnTo>
                      <a:pt x="119" y="344"/>
                    </a:lnTo>
                    <a:lnTo>
                      <a:pt x="115" y="343"/>
                    </a:lnTo>
                    <a:lnTo>
                      <a:pt x="110" y="343"/>
                    </a:lnTo>
                    <a:lnTo>
                      <a:pt x="106" y="345"/>
                    </a:lnTo>
                    <a:lnTo>
                      <a:pt x="77" y="361"/>
                    </a:lnTo>
                    <a:lnTo>
                      <a:pt x="36" y="289"/>
                    </a:lnTo>
                    <a:lnTo>
                      <a:pt x="63" y="272"/>
                    </a:lnTo>
                    <a:lnTo>
                      <a:pt x="68" y="270"/>
                    </a:lnTo>
                    <a:lnTo>
                      <a:pt x="70" y="266"/>
                    </a:lnTo>
                    <a:lnTo>
                      <a:pt x="71" y="261"/>
                    </a:lnTo>
                    <a:lnTo>
                      <a:pt x="71" y="257"/>
                    </a:lnTo>
                    <a:lnTo>
                      <a:pt x="69" y="242"/>
                    </a:lnTo>
                    <a:lnTo>
                      <a:pt x="69" y="229"/>
                    </a:lnTo>
                    <a:lnTo>
                      <a:pt x="69" y="214"/>
                    </a:lnTo>
                    <a:lnTo>
                      <a:pt x="71" y="200"/>
                    </a:lnTo>
                    <a:lnTo>
                      <a:pt x="71" y="196"/>
                    </a:lnTo>
                    <a:lnTo>
                      <a:pt x="70" y="191"/>
                    </a:lnTo>
                    <a:lnTo>
                      <a:pt x="68" y="186"/>
                    </a:lnTo>
                    <a:lnTo>
                      <a:pt x="63" y="183"/>
                    </a:lnTo>
                    <a:lnTo>
                      <a:pt x="36" y="167"/>
                    </a:lnTo>
                    <a:lnTo>
                      <a:pt x="77" y="95"/>
                    </a:lnTo>
                    <a:lnTo>
                      <a:pt x="106" y="111"/>
                    </a:lnTo>
                    <a:lnTo>
                      <a:pt x="110" y="114"/>
                    </a:lnTo>
                    <a:lnTo>
                      <a:pt x="115" y="114"/>
                    </a:lnTo>
                    <a:lnTo>
                      <a:pt x="119" y="113"/>
                    </a:lnTo>
                    <a:lnTo>
                      <a:pt x="123" y="110"/>
                    </a:lnTo>
                    <a:lnTo>
                      <a:pt x="134" y="102"/>
                    </a:lnTo>
                    <a:lnTo>
                      <a:pt x="146" y="94"/>
                    </a:lnTo>
                    <a:lnTo>
                      <a:pt x="159" y="88"/>
                    </a:lnTo>
                    <a:lnTo>
                      <a:pt x="173" y="81"/>
                    </a:lnTo>
                    <a:lnTo>
                      <a:pt x="177" y="79"/>
                    </a:lnTo>
                    <a:lnTo>
                      <a:pt x="180" y="76"/>
                    </a:lnTo>
                    <a:lnTo>
                      <a:pt x="182" y="73"/>
                    </a:lnTo>
                    <a:lnTo>
                      <a:pt x="182" y="68"/>
                    </a:lnTo>
                    <a:lnTo>
                      <a:pt x="182" y="30"/>
                    </a:lnTo>
                    <a:lnTo>
                      <a:pt x="266" y="30"/>
                    </a:lnTo>
                    <a:lnTo>
                      <a:pt x="266" y="68"/>
                    </a:lnTo>
                    <a:lnTo>
                      <a:pt x="267" y="73"/>
                    </a:lnTo>
                    <a:lnTo>
                      <a:pt x="269" y="76"/>
                    </a:lnTo>
                    <a:lnTo>
                      <a:pt x="272" y="79"/>
                    </a:lnTo>
                    <a:lnTo>
                      <a:pt x="275" y="81"/>
                    </a:lnTo>
                    <a:lnTo>
                      <a:pt x="289" y="88"/>
                    </a:lnTo>
                    <a:lnTo>
                      <a:pt x="302" y="94"/>
                    </a:lnTo>
                    <a:lnTo>
                      <a:pt x="314" y="102"/>
                    </a:lnTo>
                    <a:lnTo>
                      <a:pt x="324" y="110"/>
                    </a:lnTo>
                    <a:lnTo>
                      <a:pt x="329" y="113"/>
                    </a:lnTo>
                    <a:lnTo>
                      <a:pt x="333" y="114"/>
                    </a:lnTo>
                    <a:lnTo>
                      <a:pt x="337" y="114"/>
                    </a:lnTo>
                    <a:lnTo>
                      <a:pt x="342" y="111"/>
                    </a:lnTo>
                    <a:lnTo>
                      <a:pt x="370" y="95"/>
                    </a:lnTo>
                    <a:lnTo>
                      <a:pt x="412" y="167"/>
                    </a:lnTo>
                    <a:lnTo>
                      <a:pt x="383" y="183"/>
                    </a:lnTo>
                    <a:lnTo>
                      <a:pt x="380" y="186"/>
                    </a:lnTo>
                    <a:lnTo>
                      <a:pt x="378" y="191"/>
                    </a:lnTo>
                    <a:lnTo>
                      <a:pt x="376" y="196"/>
                    </a:lnTo>
                    <a:lnTo>
                      <a:pt x="376" y="200"/>
                    </a:lnTo>
                    <a:lnTo>
                      <a:pt x="378" y="214"/>
                    </a:lnTo>
                    <a:lnTo>
                      <a:pt x="379" y="229"/>
                    </a:lnTo>
                    <a:lnTo>
                      <a:pt x="378" y="242"/>
                    </a:lnTo>
                    <a:lnTo>
                      <a:pt x="376" y="257"/>
                    </a:lnTo>
                    <a:lnTo>
                      <a:pt x="376" y="261"/>
                    </a:lnTo>
                    <a:lnTo>
                      <a:pt x="378" y="266"/>
                    </a:lnTo>
                    <a:lnTo>
                      <a:pt x="380" y="270"/>
                    </a:lnTo>
                    <a:lnTo>
                      <a:pt x="383" y="272"/>
                    </a:lnTo>
                    <a:lnTo>
                      <a:pt x="412" y="289"/>
                    </a:lnTo>
                    <a:lnTo>
                      <a:pt x="370" y="361"/>
                    </a:lnTo>
                    <a:close/>
                    <a:moveTo>
                      <a:pt x="440" y="271"/>
                    </a:moveTo>
                    <a:lnTo>
                      <a:pt x="408" y="252"/>
                    </a:lnTo>
                    <a:lnTo>
                      <a:pt x="409" y="240"/>
                    </a:lnTo>
                    <a:lnTo>
                      <a:pt x="409" y="229"/>
                    </a:lnTo>
                    <a:lnTo>
                      <a:pt x="409" y="217"/>
                    </a:lnTo>
                    <a:lnTo>
                      <a:pt x="408" y="205"/>
                    </a:lnTo>
                    <a:lnTo>
                      <a:pt x="440" y="186"/>
                    </a:lnTo>
                    <a:lnTo>
                      <a:pt x="442" y="185"/>
                    </a:lnTo>
                    <a:lnTo>
                      <a:pt x="444" y="182"/>
                    </a:lnTo>
                    <a:lnTo>
                      <a:pt x="446" y="180"/>
                    </a:lnTo>
                    <a:lnTo>
                      <a:pt x="446" y="178"/>
                    </a:lnTo>
                    <a:lnTo>
                      <a:pt x="448" y="175"/>
                    </a:lnTo>
                    <a:lnTo>
                      <a:pt x="448" y="171"/>
                    </a:lnTo>
                    <a:lnTo>
                      <a:pt x="446" y="168"/>
                    </a:lnTo>
                    <a:lnTo>
                      <a:pt x="445" y="166"/>
                    </a:lnTo>
                    <a:lnTo>
                      <a:pt x="389" y="68"/>
                    </a:lnTo>
                    <a:lnTo>
                      <a:pt x="387" y="65"/>
                    </a:lnTo>
                    <a:lnTo>
                      <a:pt x="384" y="63"/>
                    </a:lnTo>
                    <a:lnTo>
                      <a:pt x="382" y="61"/>
                    </a:lnTo>
                    <a:lnTo>
                      <a:pt x="379" y="60"/>
                    </a:lnTo>
                    <a:lnTo>
                      <a:pt x="377" y="60"/>
                    </a:lnTo>
                    <a:lnTo>
                      <a:pt x="374" y="60"/>
                    </a:lnTo>
                    <a:lnTo>
                      <a:pt x="370" y="61"/>
                    </a:lnTo>
                    <a:lnTo>
                      <a:pt x="368" y="62"/>
                    </a:lnTo>
                    <a:lnTo>
                      <a:pt x="336" y="80"/>
                    </a:lnTo>
                    <a:lnTo>
                      <a:pt x="327" y="74"/>
                    </a:lnTo>
                    <a:lnTo>
                      <a:pt x="317" y="68"/>
                    </a:lnTo>
                    <a:lnTo>
                      <a:pt x="306" y="62"/>
                    </a:lnTo>
                    <a:lnTo>
                      <a:pt x="296" y="58"/>
                    </a:lnTo>
                    <a:lnTo>
                      <a:pt x="296" y="15"/>
                    </a:lnTo>
                    <a:lnTo>
                      <a:pt x="296" y="13"/>
                    </a:lnTo>
                    <a:lnTo>
                      <a:pt x="295" y="10"/>
                    </a:lnTo>
                    <a:lnTo>
                      <a:pt x="293" y="8"/>
                    </a:lnTo>
                    <a:lnTo>
                      <a:pt x="291" y="5"/>
                    </a:lnTo>
                    <a:lnTo>
                      <a:pt x="289" y="3"/>
                    </a:lnTo>
                    <a:lnTo>
                      <a:pt x="287" y="1"/>
                    </a:lnTo>
                    <a:lnTo>
                      <a:pt x="284" y="1"/>
                    </a:lnTo>
                    <a:lnTo>
                      <a:pt x="281" y="0"/>
                    </a:lnTo>
                    <a:lnTo>
                      <a:pt x="167" y="0"/>
                    </a:lnTo>
                    <a:lnTo>
                      <a:pt x="164" y="1"/>
                    </a:lnTo>
                    <a:lnTo>
                      <a:pt x="162" y="1"/>
                    </a:lnTo>
                    <a:lnTo>
                      <a:pt x="159" y="3"/>
                    </a:lnTo>
                    <a:lnTo>
                      <a:pt x="156" y="5"/>
                    </a:lnTo>
                    <a:lnTo>
                      <a:pt x="155" y="8"/>
                    </a:lnTo>
                    <a:lnTo>
                      <a:pt x="153" y="10"/>
                    </a:lnTo>
                    <a:lnTo>
                      <a:pt x="152" y="13"/>
                    </a:lnTo>
                    <a:lnTo>
                      <a:pt x="152" y="15"/>
                    </a:lnTo>
                    <a:lnTo>
                      <a:pt x="152" y="58"/>
                    </a:lnTo>
                    <a:lnTo>
                      <a:pt x="143" y="61"/>
                    </a:lnTo>
                    <a:lnTo>
                      <a:pt x="133" y="66"/>
                    </a:lnTo>
                    <a:lnTo>
                      <a:pt x="122" y="73"/>
                    </a:lnTo>
                    <a:lnTo>
                      <a:pt x="112" y="80"/>
                    </a:lnTo>
                    <a:lnTo>
                      <a:pt x="79" y="62"/>
                    </a:lnTo>
                    <a:lnTo>
                      <a:pt x="76" y="61"/>
                    </a:lnTo>
                    <a:lnTo>
                      <a:pt x="74" y="60"/>
                    </a:lnTo>
                    <a:lnTo>
                      <a:pt x="71" y="60"/>
                    </a:lnTo>
                    <a:lnTo>
                      <a:pt x="68" y="60"/>
                    </a:lnTo>
                    <a:lnTo>
                      <a:pt x="66" y="61"/>
                    </a:lnTo>
                    <a:lnTo>
                      <a:pt x="62" y="63"/>
                    </a:lnTo>
                    <a:lnTo>
                      <a:pt x="60" y="65"/>
                    </a:lnTo>
                    <a:lnTo>
                      <a:pt x="59" y="68"/>
                    </a:lnTo>
                    <a:lnTo>
                      <a:pt x="2" y="166"/>
                    </a:lnTo>
                    <a:lnTo>
                      <a:pt x="0" y="168"/>
                    </a:lnTo>
                    <a:lnTo>
                      <a:pt x="0" y="171"/>
                    </a:lnTo>
                    <a:lnTo>
                      <a:pt x="0" y="175"/>
                    </a:lnTo>
                    <a:lnTo>
                      <a:pt x="0" y="178"/>
                    </a:lnTo>
                    <a:lnTo>
                      <a:pt x="1" y="180"/>
                    </a:lnTo>
                    <a:lnTo>
                      <a:pt x="2" y="182"/>
                    </a:lnTo>
                    <a:lnTo>
                      <a:pt x="5" y="185"/>
                    </a:lnTo>
                    <a:lnTo>
                      <a:pt x="8" y="186"/>
                    </a:lnTo>
                    <a:lnTo>
                      <a:pt x="40" y="205"/>
                    </a:lnTo>
                    <a:lnTo>
                      <a:pt x="39" y="217"/>
                    </a:lnTo>
                    <a:lnTo>
                      <a:pt x="38" y="229"/>
                    </a:lnTo>
                    <a:lnTo>
                      <a:pt x="39" y="240"/>
                    </a:lnTo>
                    <a:lnTo>
                      <a:pt x="40" y="252"/>
                    </a:lnTo>
                    <a:lnTo>
                      <a:pt x="8" y="271"/>
                    </a:lnTo>
                    <a:lnTo>
                      <a:pt x="5" y="272"/>
                    </a:lnTo>
                    <a:lnTo>
                      <a:pt x="2" y="274"/>
                    </a:lnTo>
                    <a:lnTo>
                      <a:pt x="1" y="276"/>
                    </a:lnTo>
                    <a:lnTo>
                      <a:pt x="0" y="278"/>
                    </a:lnTo>
                    <a:lnTo>
                      <a:pt x="0" y="282"/>
                    </a:lnTo>
                    <a:lnTo>
                      <a:pt x="0" y="285"/>
                    </a:lnTo>
                    <a:lnTo>
                      <a:pt x="0" y="287"/>
                    </a:lnTo>
                    <a:lnTo>
                      <a:pt x="1" y="290"/>
                    </a:lnTo>
                    <a:lnTo>
                      <a:pt x="59" y="390"/>
                    </a:lnTo>
                    <a:lnTo>
                      <a:pt x="60" y="392"/>
                    </a:lnTo>
                    <a:lnTo>
                      <a:pt x="62" y="394"/>
                    </a:lnTo>
                    <a:lnTo>
                      <a:pt x="66" y="395"/>
                    </a:lnTo>
                    <a:lnTo>
                      <a:pt x="68" y="396"/>
                    </a:lnTo>
                    <a:lnTo>
                      <a:pt x="71" y="396"/>
                    </a:lnTo>
                    <a:lnTo>
                      <a:pt x="73" y="396"/>
                    </a:lnTo>
                    <a:lnTo>
                      <a:pt x="76" y="395"/>
                    </a:lnTo>
                    <a:lnTo>
                      <a:pt x="79" y="394"/>
                    </a:lnTo>
                    <a:lnTo>
                      <a:pt x="112" y="376"/>
                    </a:lnTo>
                    <a:lnTo>
                      <a:pt x="122" y="383"/>
                    </a:lnTo>
                    <a:lnTo>
                      <a:pt x="133" y="390"/>
                    </a:lnTo>
                    <a:lnTo>
                      <a:pt x="143" y="394"/>
                    </a:lnTo>
                    <a:lnTo>
                      <a:pt x="152" y="398"/>
                    </a:lnTo>
                    <a:lnTo>
                      <a:pt x="152" y="436"/>
                    </a:lnTo>
                    <a:lnTo>
                      <a:pt x="152" y="439"/>
                    </a:lnTo>
                    <a:lnTo>
                      <a:pt x="153" y="442"/>
                    </a:lnTo>
                    <a:lnTo>
                      <a:pt x="155" y="444"/>
                    </a:lnTo>
                    <a:lnTo>
                      <a:pt x="156" y="446"/>
                    </a:lnTo>
                    <a:lnTo>
                      <a:pt x="159" y="449"/>
                    </a:lnTo>
                    <a:lnTo>
                      <a:pt x="162" y="450"/>
                    </a:lnTo>
                    <a:lnTo>
                      <a:pt x="164" y="451"/>
                    </a:lnTo>
                    <a:lnTo>
                      <a:pt x="167" y="451"/>
                    </a:lnTo>
                    <a:lnTo>
                      <a:pt x="281" y="451"/>
                    </a:lnTo>
                    <a:lnTo>
                      <a:pt x="284" y="451"/>
                    </a:lnTo>
                    <a:lnTo>
                      <a:pt x="287" y="450"/>
                    </a:lnTo>
                    <a:lnTo>
                      <a:pt x="289" y="449"/>
                    </a:lnTo>
                    <a:lnTo>
                      <a:pt x="291" y="446"/>
                    </a:lnTo>
                    <a:lnTo>
                      <a:pt x="293" y="444"/>
                    </a:lnTo>
                    <a:lnTo>
                      <a:pt x="295" y="442"/>
                    </a:lnTo>
                    <a:lnTo>
                      <a:pt x="296" y="439"/>
                    </a:lnTo>
                    <a:lnTo>
                      <a:pt x="296" y="436"/>
                    </a:lnTo>
                    <a:lnTo>
                      <a:pt x="296" y="398"/>
                    </a:lnTo>
                    <a:lnTo>
                      <a:pt x="306" y="394"/>
                    </a:lnTo>
                    <a:lnTo>
                      <a:pt x="317" y="389"/>
                    </a:lnTo>
                    <a:lnTo>
                      <a:pt x="327" y="382"/>
                    </a:lnTo>
                    <a:lnTo>
                      <a:pt x="336" y="376"/>
                    </a:lnTo>
                    <a:lnTo>
                      <a:pt x="368" y="394"/>
                    </a:lnTo>
                    <a:lnTo>
                      <a:pt x="370" y="396"/>
                    </a:lnTo>
                    <a:lnTo>
                      <a:pt x="374" y="396"/>
                    </a:lnTo>
                    <a:lnTo>
                      <a:pt x="377" y="396"/>
                    </a:lnTo>
                    <a:lnTo>
                      <a:pt x="380" y="395"/>
                    </a:lnTo>
                    <a:lnTo>
                      <a:pt x="382" y="395"/>
                    </a:lnTo>
                    <a:lnTo>
                      <a:pt x="384" y="394"/>
                    </a:lnTo>
                    <a:lnTo>
                      <a:pt x="387" y="392"/>
                    </a:lnTo>
                    <a:lnTo>
                      <a:pt x="389" y="390"/>
                    </a:lnTo>
                    <a:lnTo>
                      <a:pt x="445" y="290"/>
                    </a:lnTo>
                    <a:lnTo>
                      <a:pt x="446" y="287"/>
                    </a:lnTo>
                    <a:lnTo>
                      <a:pt x="448" y="285"/>
                    </a:lnTo>
                    <a:lnTo>
                      <a:pt x="448" y="282"/>
                    </a:lnTo>
                    <a:lnTo>
                      <a:pt x="448" y="278"/>
                    </a:lnTo>
                    <a:lnTo>
                      <a:pt x="446" y="276"/>
                    </a:lnTo>
                    <a:lnTo>
                      <a:pt x="444" y="274"/>
                    </a:lnTo>
                    <a:lnTo>
                      <a:pt x="442" y="272"/>
                    </a:lnTo>
                    <a:lnTo>
                      <a:pt x="440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87" name="Freeform 292">
                <a:extLst>
                  <a:ext uri="{FF2B5EF4-FFF2-40B4-BE49-F238E27FC236}">
                    <a16:creationId xmlns:a16="http://schemas.microsoft.com/office/drawing/2014/main" id="{DF614A5C-C323-478F-8B6D-8ACAF34D20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26513" y="3836988"/>
                <a:ext cx="57150" cy="57150"/>
              </a:xfrm>
              <a:custGeom>
                <a:avLst/>
                <a:gdLst>
                  <a:gd name="T0" fmla="*/ 77 w 180"/>
                  <a:gd name="T1" fmla="*/ 150 h 181"/>
                  <a:gd name="T2" fmla="*/ 61 w 180"/>
                  <a:gd name="T3" fmla="*/ 144 h 181"/>
                  <a:gd name="T4" fmla="*/ 47 w 180"/>
                  <a:gd name="T5" fmla="*/ 133 h 181"/>
                  <a:gd name="T6" fmla="*/ 36 w 180"/>
                  <a:gd name="T7" fmla="*/ 119 h 181"/>
                  <a:gd name="T8" fmla="*/ 31 w 180"/>
                  <a:gd name="T9" fmla="*/ 103 h 181"/>
                  <a:gd name="T10" fmla="*/ 30 w 180"/>
                  <a:gd name="T11" fmla="*/ 85 h 181"/>
                  <a:gd name="T12" fmla="*/ 34 w 180"/>
                  <a:gd name="T13" fmla="*/ 68 h 181"/>
                  <a:gd name="T14" fmla="*/ 43 w 180"/>
                  <a:gd name="T15" fmla="*/ 53 h 181"/>
                  <a:gd name="T16" fmla="*/ 56 w 180"/>
                  <a:gd name="T17" fmla="*/ 41 h 181"/>
                  <a:gd name="T18" fmla="*/ 72 w 180"/>
                  <a:gd name="T19" fmla="*/ 33 h 181"/>
                  <a:gd name="T20" fmla="*/ 90 w 180"/>
                  <a:gd name="T21" fmla="*/ 30 h 181"/>
                  <a:gd name="T22" fmla="*/ 107 w 180"/>
                  <a:gd name="T23" fmla="*/ 33 h 181"/>
                  <a:gd name="T24" fmla="*/ 123 w 180"/>
                  <a:gd name="T25" fmla="*/ 41 h 181"/>
                  <a:gd name="T26" fmla="*/ 136 w 180"/>
                  <a:gd name="T27" fmla="*/ 53 h 181"/>
                  <a:gd name="T28" fmla="*/ 144 w 180"/>
                  <a:gd name="T29" fmla="*/ 68 h 181"/>
                  <a:gd name="T30" fmla="*/ 150 w 180"/>
                  <a:gd name="T31" fmla="*/ 85 h 181"/>
                  <a:gd name="T32" fmla="*/ 149 w 180"/>
                  <a:gd name="T33" fmla="*/ 103 h 181"/>
                  <a:gd name="T34" fmla="*/ 142 w 180"/>
                  <a:gd name="T35" fmla="*/ 119 h 181"/>
                  <a:gd name="T36" fmla="*/ 132 w 180"/>
                  <a:gd name="T37" fmla="*/ 133 h 181"/>
                  <a:gd name="T38" fmla="*/ 118 w 180"/>
                  <a:gd name="T39" fmla="*/ 144 h 181"/>
                  <a:gd name="T40" fmla="*/ 102 w 180"/>
                  <a:gd name="T41" fmla="*/ 150 h 181"/>
                  <a:gd name="T42" fmla="*/ 90 w 180"/>
                  <a:gd name="T43" fmla="*/ 0 h 181"/>
                  <a:gd name="T44" fmla="*/ 63 w 180"/>
                  <a:gd name="T45" fmla="*/ 4 h 181"/>
                  <a:gd name="T46" fmla="*/ 40 w 180"/>
                  <a:gd name="T47" fmla="*/ 16 h 181"/>
                  <a:gd name="T48" fmla="*/ 20 w 180"/>
                  <a:gd name="T49" fmla="*/ 33 h 181"/>
                  <a:gd name="T50" fmla="*/ 6 w 180"/>
                  <a:gd name="T51" fmla="*/ 56 h 181"/>
                  <a:gd name="T52" fmla="*/ 0 w 180"/>
                  <a:gd name="T53" fmla="*/ 82 h 181"/>
                  <a:gd name="T54" fmla="*/ 1 w 180"/>
                  <a:gd name="T55" fmla="*/ 108 h 181"/>
                  <a:gd name="T56" fmla="*/ 11 w 180"/>
                  <a:gd name="T57" fmla="*/ 134 h 181"/>
                  <a:gd name="T58" fmla="*/ 26 w 180"/>
                  <a:gd name="T59" fmla="*/ 154 h 181"/>
                  <a:gd name="T60" fmla="*/ 47 w 180"/>
                  <a:gd name="T61" fmla="*/ 170 h 181"/>
                  <a:gd name="T62" fmla="*/ 72 w 180"/>
                  <a:gd name="T63" fmla="*/ 179 h 181"/>
                  <a:gd name="T64" fmla="*/ 98 w 180"/>
                  <a:gd name="T65" fmla="*/ 180 h 181"/>
                  <a:gd name="T66" fmla="*/ 124 w 180"/>
                  <a:gd name="T67" fmla="*/ 174 h 181"/>
                  <a:gd name="T68" fmla="*/ 147 w 180"/>
                  <a:gd name="T69" fmla="*/ 160 h 181"/>
                  <a:gd name="T70" fmla="*/ 165 w 180"/>
                  <a:gd name="T71" fmla="*/ 141 h 181"/>
                  <a:gd name="T72" fmla="*/ 176 w 180"/>
                  <a:gd name="T73" fmla="*/ 118 h 181"/>
                  <a:gd name="T74" fmla="*/ 180 w 180"/>
                  <a:gd name="T75" fmla="*/ 91 h 181"/>
                  <a:gd name="T76" fmla="*/ 176 w 180"/>
                  <a:gd name="T77" fmla="*/ 64 h 181"/>
                  <a:gd name="T78" fmla="*/ 165 w 180"/>
                  <a:gd name="T79" fmla="*/ 41 h 181"/>
                  <a:gd name="T80" fmla="*/ 147 w 180"/>
                  <a:gd name="T81" fmla="*/ 22 h 181"/>
                  <a:gd name="T82" fmla="*/ 124 w 180"/>
                  <a:gd name="T83" fmla="*/ 8 h 181"/>
                  <a:gd name="T84" fmla="*/ 98 w 180"/>
                  <a:gd name="T85" fmla="*/ 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0" h="181">
                    <a:moveTo>
                      <a:pt x="90" y="151"/>
                    </a:moveTo>
                    <a:lnTo>
                      <a:pt x="83" y="150"/>
                    </a:lnTo>
                    <a:lnTo>
                      <a:pt x="77" y="150"/>
                    </a:lnTo>
                    <a:lnTo>
                      <a:pt x="72" y="148"/>
                    </a:lnTo>
                    <a:lnTo>
                      <a:pt x="66" y="146"/>
                    </a:lnTo>
                    <a:lnTo>
                      <a:pt x="61" y="144"/>
                    </a:lnTo>
                    <a:lnTo>
                      <a:pt x="56" y="140"/>
                    </a:lnTo>
                    <a:lnTo>
                      <a:pt x="51" y="137"/>
                    </a:lnTo>
                    <a:lnTo>
                      <a:pt x="47" y="133"/>
                    </a:lnTo>
                    <a:lnTo>
                      <a:pt x="43" y="129"/>
                    </a:lnTo>
                    <a:lnTo>
                      <a:pt x="40" y="124"/>
                    </a:lnTo>
                    <a:lnTo>
                      <a:pt x="36" y="119"/>
                    </a:lnTo>
                    <a:lnTo>
                      <a:pt x="34" y="114"/>
                    </a:lnTo>
                    <a:lnTo>
                      <a:pt x="32" y="108"/>
                    </a:lnTo>
                    <a:lnTo>
                      <a:pt x="31" y="103"/>
                    </a:lnTo>
                    <a:lnTo>
                      <a:pt x="30" y="97"/>
                    </a:lnTo>
                    <a:lnTo>
                      <a:pt x="30" y="91"/>
                    </a:lnTo>
                    <a:lnTo>
                      <a:pt x="30" y="85"/>
                    </a:lnTo>
                    <a:lnTo>
                      <a:pt x="31" y="78"/>
                    </a:lnTo>
                    <a:lnTo>
                      <a:pt x="32" y="73"/>
                    </a:lnTo>
                    <a:lnTo>
                      <a:pt x="34" y="68"/>
                    </a:lnTo>
                    <a:lnTo>
                      <a:pt x="36" y="62"/>
                    </a:lnTo>
                    <a:lnTo>
                      <a:pt x="40" y="57"/>
                    </a:lnTo>
                    <a:lnTo>
                      <a:pt x="43" y="53"/>
                    </a:lnTo>
                    <a:lnTo>
                      <a:pt x="47" y="48"/>
                    </a:lnTo>
                    <a:lnTo>
                      <a:pt x="51" y="44"/>
                    </a:lnTo>
                    <a:lnTo>
                      <a:pt x="56" y="41"/>
                    </a:lnTo>
                    <a:lnTo>
                      <a:pt x="61" y="38"/>
                    </a:lnTo>
                    <a:lnTo>
                      <a:pt x="66" y="36"/>
                    </a:lnTo>
                    <a:lnTo>
                      <a:pt x="72" y="33"/>
                    </a:lnTo>
                    <a:lnTo>
                      <a:pt x="77" y="32"/>
                    </a:lnTo>
                    <a:lnTo>
                      <a:pt x="83" y="31"/>
                    </a:lnTo>
                    <a:lnTo>
                      <a:pt x="90" y="30"/>
                    </a:lnTo>
                    <a:lnTo>
                      <a:pt x="95" y="31"/>
                    </a:lnTo>
                    <a:lnTo>
                      <a:pt x="102" y="32"/>
                    </a:lnTo>
                    <a:lnTo>
                      <a:pt x="107" y="33"/>
                    </a:lnTo>
                    <a:lnTo>
                      <a:pt x="113" y="36"/>
                    </a:lnTo>
                    <a:lnTo>
                      <a:pt x="118" y="38"/>
                    </a:lnTo>
                    <a:lnTo>
                      <a:pt x="123" y="41"/>
                    </a:lnTo>
                    <a:lnTo>
                      <a:pt x="127" y="44"/>
                    </a:lnTo>
                    <a:lnTo>
                      <a:pt x="132" y="48"/>
                    </a:lnTo>
                    <a:lnTo>
                      <a:pt x="136" y="53"/>
                    </a:lnTo>
                    <a:lnTo>
                      <a:pt x="139" y="57"/>
                    </a:lnTo>
                    <a:lnTo>
                      <a:pt x="142" y="62"/>
                    </a:lnTo>
                    <a:lnTo>
                      <a:pt x="144" y="68"/>
                    </a:lnTo>
                    <a:lnTo>
                      <a:pt x="147" y="73"/>
                    </a:lnTo>
                    <a:lnTo>
                      <a:pt x="149" y="78"/>
                    </a:lnTo>
                    <a:lnTo>
                      <a:pt x="150" y="85"/>
                    </a:lnTo>
                    <a:lnTo>
                      <a:pt x="150" y="91"/>
                    </a:lnTo>
                    <a:lnTo>
                      <a:pt x="150" y="97"/>
                    </a:lnTo>
                    <a:lnTo>
                      <a:pt x="149" y="103"/>
                    </a:lnTo>
                    <a:lnTo>
                      <a:pt x="147" y="108"/>
                    </a:lnTo>
                    <a:lnTo>
                      <a:pt x="144" y="114"/>
                    </a:lnTo>
                    <a:lnTo>
                      <a:pt x="142" y="119"/>
                    </a:lnTo>
                    <a:lnTo>
                      <a:pt x="139" y="124"/>
                    </a:lnTo>
                    <a:lnTo>
                      <a:pt x="136" y="129"/>
                    </a:lnTo>
                    <a:lnTo>
                      <a:pt x="132" y="133"/>
                    </a:lnTo>
                    <a:lnTo>
                      <a:pt x="127" y="137"/>
                    </a:lnTo>
                    <a:lnTo>
                      <a:pt x="123" y="140"/>
                    </a:lnTo>
                    <a:lnTo>
                      <a:pt x="118" y="144"/>
                    </a:lnTo>
                    <a:lnTo>
                      <a:pt x="113" y="146"/>
                    </a:lnTo>
                    <a:lnTo>
                      <a:pt x="107" y="148"/>
                    </a:lnTo>
                    <a:lnTo>
                      <a:pt x="102" y="150"/>
                    </a:lnTo>
                    <a:lnTo>
                      <a:pt x="95" y="150"/>
                    </a:lnTo>
                    <a:lnTo>
                      <a:pt x="90" y="151"/>
                    </a:lnTo>
                    <a:close/>
                    <a:moveTo>
                      <a:pt x="90" y="0"/>
                    </a:moveTo>
                    <a:lnTo>
                      <a:pt x="80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5" y="8"/>
                    </a:lnTo>
                    <a:lnTo>
                      <a:pt x="47" y="12"/>
                    </a:lnTo>
                    <a:lnTo>
                      <a:pt x="40" y="16"/>
                    </a:lnTo>
                    <a:lnTo>
                      <a:pt x="32" y="22"/>
                    </a:lnTo>
                    <a:lnTo>
                      <a:pt x="26" y="27"/>
                    </a:lnTo>
                    <a:lnTo>
                      <a:pt x="20" y="33"/>
                    </a:lnTo>
                    <a:lnTo>
                      <a:pt x="15" y="41"/>
                    </a:lnTo>
                    <a:lnTo>
                      <a:pt x="11" y="48"/>
                    </a:lnTo>
                    <a:lnTo>
                      <a:pt x="6" y="56"/>
                    </a:lnTo>
                    <a:lnTo>
                      <a:pt x="3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0"/>
                    </a:lnTo>
                    <a:lnTo>
                      <a:pt x="1" y="108"/>
                    </a:lnTo>
                    <a:lnTo>
                      <a:pt x="3" y="118"/>
                    </a:lnTo>
                    <a:lnTo>
                      <a:pt x="6" y="125"/>
                    </a:lnTo>
                    <a:lnTo>
                      <a:pt x="11" y="134"/>
                    </a:lnTo>
                    <a:lnTo>
                      <a:pt x="15" y="141"/>
                    </a:lnTo>
                    <a:lnTo>
                      <a:pt x="20" y="148"/>
                    </a:lnTo>
                    <a:lnTo>
                      <a:pt x="26" y="154"/>
                    </a:lnTo>
                    <a:lnTo>
                      <a:pt x="32" y="161"/>
                    </a:lnTo>
                    <a:lnTo>
                      <a:pt x="40" y="165"/>
                    </a:lnTo>
                    <a:lnTo>
                      <a:pt x="47" y="170"/>
                    </a:lnTo>
                    <a:lnTo>
                      <a:pt x="55" y="174"/>
                    </a:lnTo>
                    <a:lnTo>
                      <a:pt x="63" y="177"/>
                    </a:lnTo>
                    <a:lnTo>
                      <a:pt x="72" y="179"/>
                    </a:lnTo>
                    <a:lnTo>
                      <a:pt x="80" y="180"/>
                    </a:lnTo>
                    <a:lnTo>
                      <a:pt x="90" y="181"/>
                    </a:lnTo>
                    <a:lnTo>
                      <a:pt x="98" y="180"/>
                    </a:lnTo>
                    <a:lnTo>
                      <a:pt x="108" y="179"/>
                    </a:lnTo>
                    <a:lnTo>
                      <a:pt x="117" y="177"/>
                    </a:lnTo>
                    <a:lnTo>
                      <a:pt x="124" y="174"/>
                    </a:lnTo>
                    <a:lnTo>
                      <a:pt x="133" y="170"/>
                    </a:lnTo>
                    <a:lnTo>
                      <a:pt x="140" y="165"/>
                    </a:lnTo>
                    <a:lnTo>
                      <a:pt x="147" y="160"/>
                    </a:lnTo>
                    <a:lnTo>
                      <a:pt x="153" y="154"/>
                    </a:lnTo>
                    <a:lnTo>
                      <a:pt x="159" y="148"/>
                    </a:lnTo>
                    <a:lnTo>
                      <a:pt x="165" y="141"/>
                    </a:lnTo>
                    <a:lnTo>
                      <a:pt x="169" y="134"/>
                    </a:lnTo>
                    <a:lnTo>
                      <a:pt x="172" y="125"/>
                    </a:lnTo>
                    <a:lnTo>
                      <a:pt x="176" y="118"/>
                    </a:lnTo>
                    <a:lnTo>
                      <a:pt x="178" y="109"/>
                    </a:lnTo>
                    <a:lnTo>
                      <a:pt x="180" y="100"/>
                    </a:lnTo>
                    <a:lnTo>
                      <a:pt x="180" y="91"/>
                    </a:lnTo>
                    <a:lnTo>
                      <a:pt x="180" y="82"/>
                    </a:lnTo>
                    <a:lnTo>
                      <a:pt x="178" y="73"/>
                    </a:lnTo>
                    <a:lnTo>
                      <a:pt x="176" y="64"/>
                    </a:lnTo>
                    <a:lnTo>
                      <a:pt x="172" y="56"/>
                    </a:lnTo>
                    <a:lnTo>
                      <a:pt x="169" y="48"/>
                    </a:lnTo>
                    <a:lnTo>
                      <a:pt x="165" y="41"/>
                    </a:lnTo>
                    <a:lnTo>
                      <a:pt x="159" y="33"/>
                    </a:lnTo>
                    <a:lnTo>
                      <a:pt x="153" y="27"/>
                    </a:lnTo>
                    <a:lnTo>
                      <a:pt x="147" y="22"/>
                    </a:lnTo>
                    <a:lnTo>
                      <a:pt x="140" y="16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7" y="4"/>
                    </a:lnTo>
                    <a:lnTo>
                      <a:pt x="108" y="2"/>
                    </a:lnTo>
                    <a:lnTo>
                      <a:pt x="98" y="1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E98627-143D-4A53-93B6-324D2722AFF3}"/>
              </a:ext>
            </a:extLst>
          </p:cNvPr>
          <p:cNvGrpSpPr/>
          <p:nvPr/>
        </p:nvGrpSpPr>
        <p:grpSpPr>
          <a:xfrm>
            <a:off x="223520" y="2344086"/>
            <a:ext cx="2997915" cy="1801105"/>
            <a:chOff x="623456" y="2573185"/>
            <a:chExt cx="3714864" cy="19812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AB29F8-C68A-4592-ADDD-3943FEF53975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E156F56-A637-446F-B8E0-E30EDBFED301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05" y="5253771"/>
            <a:ext cx="1491616" cy="49564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1" y="2503628"/>
            <a:ext cx="2152544" cy="989507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B528013D-FCBA-49BE-9C7F-CB6A6DDAA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78" y="3591603"/>
            <a:ext cx="3075597" cy="424732"/>
          </a:xfr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Outil d’ACV Simplifié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42558C-85A3-E764-01DF-AD8867650105}"/>
              </a:ext>
            </a:extLst>
          </p:cNvPr>
          <p:cNvSpPr txBox="1">
            <a:spLocks/>
          </p:cNvSpPr>
          <p:nvPr/>
        </p:nvSpPr>
        <p:spPr>
          <a:xfrm>
            <a:off x="145838" y="744176"/>
            <a:ext cx="3075597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bg1"/>
                </a:solidFill>
                <a:latin typeface="Segoe UI Light"/>
                <a:cs typeface="Segoe UI Light"/>
              </a:rPr>
              <a:t>Création d’un élément à incorporer </a:t>
            </a:r>
            <a:endParaRPr lang="fr-FR" sz="2400" b="1" dirty="0">
              <a:solidFill>
                <a:schemeClr val="bg1"/>
              </a:solidFill>
              <a:latin typeface="Segoe UI Light" panose="020B0502040204020203" pitchFamily="34" charset="0"/>
              <a:cs typeface="Segoe UI Light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07DA8D1-0BFB-10F3-5692-7A58A79732FA}"/>
              </a:ext>
            </a:extLst>
          </p:cNvPr>
          <p:cNvGrpSpPr/>
          <p:nvPr/>
        </p:nvGrpSpPr>
        <p:grpSpPr>
          <a:xfrm>
            <a:off x="7743825" y="1853487"/>
            <a:ext cx="4133750" cy="1901407"/>
            <a:chOff x="7686675" y="1437931"/>
            <a:chExt cx="4133750" cy="190140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6123C3A-9B41-E24F-CD44-2926A8A29216}"/>
                </a:ext>
              </a:extLst>
            </p:cNvPr>
            <p:cNvSpPr/>
            <p:nvPr/>
          </p:nvSpPr>
          <p:spPr>
            <a:xfrm>
              <a:off x="8311001" y="1437931"/>
              <a:ext cx="3509424" cy="405286"/>
            </a:xfrm>
            <a:prstGeom prst="rect">
              <a:avLst/>
            </a:prstGeom>
            <a:solidFill>
              <a:srgbClr val="0075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Choix de l’élément parmi la liste proposée</a:t>
              </a:r>
            </a:p>
          </p:txBody>
        </p: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F271F0B9-73E1-4A7C-EE57-6C80625379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86675" y="1667505"/>
              <a:ext cx="504000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2B6AD0C2-DD35-EB76-0CD1-DC88A39B72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86675" y="2263854"/>
              <a:ext cx="504000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80BE4DF-8D71-77A0-7B5A-E550EA3B7EA7}"/>
                </a:ext>
              </a:extLst>
            </p:cNvPr>
            <p:cNvSpPr/>
            <p:nvPr/>
          </p:nvSpPr>
          <p:spPr>
            <a:xfrm>
              <a:off x="8256245" y="2934059"/>
              <a:ext cx="3509424" cy="405279"/>
            </a:xfrm>
            <a:prstGeom prst="rect">
              <a:avLst/>
            </a:prstGeom>
            <a:solidFill>
              <a:srgbClr val="0075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Quantité / valeur de l’élément </a:t>
              </a:r>
              <a:br>
                <a:rPr lang="fr-FR" sz="1200" dirty="0"/>
              </a:br>
              <a:r>
                <a:rPr lang="fr-FR" sz="1200" dirty="0"/>
                <a:t>L’unité dépend de l’élément choisi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BDAF48-3BFE-90A3-0E6F-275730A77748}"/>
                </a:ext>
              </a:extLst>
            </p:cNvPr>
            <p:cNvSpPr/>
            <p:nvPr/>
          </p:nvSpPr>
          <p:spPr>
            <a:xfrm>
              <a:off x="8311001" y="2088072"/>
              <a:ext cx="3509424" cy="405286"/>
            </a:xfrm>
            <a:prstGeom prst="rect">
              <a:avLst/>
            </a:prstGeom>
            <a:solidFill>
              <a:srgbClr val="0075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Choix de la géographie de l’élément parmi la liste proposée</a:t>
              </a:r>
            </a:p>
          </p:txBody>
        </p:sp>
      </p:grp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EC5F8CBB-2A9A-9188-5DD9-3350F4235AAE}"/>
              </a:ext>
            </a:extLst>
          </p:cNvPr>
          <p:cNvCxnSpPr>
            <a:cxnSpLocks/>
          </p:cNvCxnSpPr>
          <p:nvPr/>
        </p:nvCxnSpPr>
        <p:spPr>
          <a:xfrm flipH="1">
            <a:off x="7614285" y="3538803"/>
            <a:ext cx="50400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28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7EF8C-E364-36A0-3C97-6A48136E4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D81D539-DC16-CA34-C9C8-04834CD5651A}"/>
              </a:ext>
            </a:extLst>
          </p:cNvPr>
          <p:cNvSpPr/>
          <p:nvPr/>
        </p:nvSpPr>
        <p:spPr>
          <a:xfrm>
            <a:off x="-1" y="0"/>
            <a:ext cx="12192000" cy="1647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Création d’un produit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12A6B6F3-61C0-D72D-60A5-E97B1CAD03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" y="557014"/>
            <a:ext cx="1491616" cy="49564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88305E0-4356-5BF4-A7EC-6BE3215E0C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461" y="481070"/>
            <a:ext cx="1491615" cy="685683"/>
          </a:xfrm>
          <a:prstGeom prst="rect">
            <a:avLst/>
          </a:prstGeom>
        </p:spPr>
      </p:pic>
      <p:grpSp>
        <p:nvGrpSpPr>
          <p:cNvPr id="3" name="Group 11">
            <a:extLst>
              <a:ext uri="{FF2B5EF4-FFF2-40B4-BE49-F238E27FC236}">
                <a16:creationId xmlns:a16="http://schemas.microsoft.com/office/drawing/2014/main" id="{0ABC96CD-E9F9-FE39-DE57-FC3E302D49B7}"/>
              </a:ext>
            </a:extLst>
          </p:cNvPr>
          <p:cNvGrpSpPr/>
          <p:nvPr/>
        </p:nvGrpSpPr>
        <p:grpSpPr>
          <a:xfrm>
            <a:off x="3224211" y="131468"/>
            <a:ext cx="5743575" cy="1397274"/>
            <a:chOff x="623456" y="2573185"/>
            <a:chExt cx="3714864" cy="1981200"/>
          </a:xfrm>
        </p:grpSpPr>
        <p:cxnSp>
          <p:nvCxnSpPr>
            <p:cNvPr id="4" name="Straight Connector 22">
              <a:extLst>
                <a:ext uri="{FF2B5EF4-FFF2-40B4-BE49-F238E27FC236}">
                  <a16:creationId xmlns:a16="http://schemas.microsoft.com/office/drawing/2014/main" id="{331779A8-D032-994F-CEEE-1CE6DACEA5E9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87">
              <a:extLst>
                <a:ext uri="{FF2B5EF4-FFF2-40B4-BE49-F238E27FC236}">
                  <a16:creationId xmlns:a16="http://schemas.microsoft.com/office/drawing/2014/main" id="{883D7CC1-AF79-C7A3-B2A4-B0DCF2D2338F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A507379-C848-14A4-E8D5-4E8C2ECD52E5}"/>
              </a:ext>
            </a:extLst>
          </p:cNvPr>
          <p:cNvSpPr/>
          <p:nvPr/>
        </p:nvSpPr>
        <p:spPr>
          <a:xfrm>
            <a:off x="10763249" y="1840896"/>
            <a:ext cx="1343025" cy="424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FFCF44-AE0C-226C-C73E-8ED481A56255}"/>
              </a:ext>
            </a:extLst>
          </p:cNvPr>
          <p:cNvSpPr/>
          <p:nvPr/>
        </p:nvSpPr>
        <p:spPr>
          <a:xfrm>
            <a:off x="1619249" y="2525587"/>
            <a:ext cx="1343025" cy="124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texte, capture d’écran, logiciel, affichage&#10;&#10;Description générée automatiquement">
            <a:extLst>
              <a:ext uri="{FF2B5EF4-FFF2-40B4-BE49-F238E27FC236}">
                <a16:creationId xmlns:a16="http://schemas.microsoft.com/office/drawing/2014/main" id="{A6EA7F0D-12FC-62D2-4CF7-FC3AD77D9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25" y="2774379"/>
            <a:ext cx="11494266" cy="2796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9D8A19F-7EA6-559F-6595-46796BBC7D2F}"/>
              </a:ext>
            </a:extLst>
          </p:cNvPr>
          <p:cNvSpPr/>
          <p:nvPr/>
        </p:nvSpPr>
        <p:spPr>
          <a:xfrm>
            <a:off x="2644329" y="2987373"/>
            <a:ext cx="9121739" cy="524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1100" dirty="0">
                <a:solidFill>
                  <a:schemeClr val="tx1"/>
                </a:solidFill>
                <a:cs typeface="Calibri"/>
              </a:rPr>
              <a:t>Après avoir renseigné les informations générales de votre produit, vous avez une section Liste des versions qui s'affiche. Il s'agit d'une nouveauté de la version 3 de l'outil C3R'IMPACT. Vous avez désormais la possibilité de créer plusieurs versions (en cliquant sur Nouvelle version) d'un même produit et de les comparer directement entre elles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0A1227E-3A40-6A47-3A38-E83DC5EC2F40}"/>
              </a:ext>
            </a:extLst>
          </p:cNvPr>
          <p:cNvSpPr/>
          <p:nvPr/>
        </p:nvSpPr>
        <p:spPr>
          <a:xfrm>
            <a:off x="2120678" y="3054608"/>
            <a:ext cx="475849" cy="4392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A03B31DA-D8DB-77B8-5344-C6A9921BAEC0}"/>
              </a:ext>
            </a:extLst>
          </p:cNvPr>
          <p:cNvSpPr/>
          <p:nvPr/>
        </p:nvSpPr>
        <p:spPr>
          <a:xfrm>
            <a:off x="2814066" y="5057257"/>
            <a:ext cx="475849" cy="4392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285786-E016-D3BA-0309-13A726D3B840}"/>
              </a:ext>
            </a:extLst>
          </p:cNvPr>
          <p:cNvSpPr/>
          <p:nvPr/>
        </p:nvSpPr>
        <p:spPr>
          <a:xfrm>
            <a:off x="3801101" y="5897661"/>
            <a:ext cx="2098491" cy="524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Cliquer sur votre produit, pour commencer la modélisation</a:t>
            </a:r>
            <a:endParaRPr lang="fr-FR" sz="11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27" name="Flèche : bas 26">
            <a:extLst>
              <a:ext uri="{FF2B5EF4-FFF2-40B4-BE49-F238E27FC236}">
                <a16:creationId xmlns:a16="http://schemas.microsoft.com/office/drawing/2014/main" id="{09C2AD53-F44C-66F1-827E-5D6543059E4D}"/>
              </a:ext>
            </a:extLst>
          </p:cNvPr>
          <p:cNvSpPr/>
          <p:nvPr/>
        </p:nvSpPr>
        <p:spPr>
          <a:xfrm rot="8208298">
            <a:off x="3094821" y="5566336"/>
            <a:ext cx="491877" cy="657225"/>
          </a:xfrm>
          <a:prstGeom prst="downArrow">
            <a:avLst>
              <a:gd name="adj1" fmla="val 34612"/>
              <a:gd name="adj2" fmla="val 772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 : bas 27">
            <a:extLst>
              <a:ext uri="{FF2B5EF4-FFF2-40B4-BE49-F238E27FC236}">
                <a16:creationId xmlns:a16="http://schemas.microsoft.com/office/drawing/2014/main" id="{9F426757-6845-7177-674E-B2DEA0161BA6}"/>
              </a:ext>
            </a:extLst>
          </p:cNvPr>
          <p:cNvSpPr/>
          <p:nvPr/>
        </p:nvSpPr>
        <p:spPr>
          <a:xfrm rot="-3240000">
            <a:off x="9849665" y="3323016"/>
            <a:ext cx="491877" cy="730670"/>
          </a:xfrm>
          <a:prstGeom prst="downArrow">
            <a:avLst>
              <a:gd name="adj1" fmla="val 34612"/>
              <a:gd name="adj2" fmla="val 772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305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063F381-786E-4D51-DC95-A7EF17FD7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2349343"/>
            <a:ext cx="12192000" cy="344176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35EE7A-C937-4BDE-9F5D-60F8B4430FED}"/>
              </a:ext>
            </a:extLst>
          </p:cNvPr>
          <p:cNvSpPr/>
          <p:nvPr/>
        </p:nvSpPr>
        <p:spPr>
          <a:xfrm>
            <a:off x="-1" y="0"/>
            <a:ext cx="12192000" cy="1647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Ajout d’un composant dans un produit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" y="557014"/>
            <a:ext cx="1491616" cy="4956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7A0643-187B-BFA5-B564-E479D5073D80}"/>
              </a:ext>
            </a:extLst>
          </p:cNvPr>
          <p:cNvSpPr/>
          <p:nvPr/>
        </p:nvSpPr>
        <p:spPr>
          <a:xfrm>
            <a:off x="9716666" y="2292416"/>
            <a:ext cx="2363203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AD329A-AF8C-2D4E-00C8-AEAEB93B3B30}"/>
              </a:ext>
            </a:extLst>
          </p:cNvPr>
          <p:cNvSpPr/>
          <p:nvPr/>
        </p:nvSpPr>
        <p:spPr>
          <a:xfrm>
            <a:off x="3291455" y="5791104"/>
            <a:ext cx="2804543" cy="51344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Au clic sur le bouton « Nouveau composant », une fenêtre de création de composant va s’ouvrir</a:t>
            </a:r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30D87AEB-E52C-D466-7743-FE950C4918FA}"/>
              </a:ext>
            </a:extLst>
          </p:cNvPr>
          <p:cNvSpPr/>
          <p:nvPr/>
        </p:nvSpPr>
        <p:spPr>
          <a:xfrm rot="7948234">
            <a:off x="2707533" y="5116125"/>
            <a:ext cx="491877" cy="657225"/>
          </a:xfrm>
          <a:prstGeom prst="downArrow">
            <a:avLst>
              <a:gd name="adj1" fmla="val 34612"/>
              <a:gd name="adj2" fmla="val 772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E9BEDE2-F2C8-2EAB-989C-88F861533B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461" y="481070"/>
            <a:ext cx="1491615" cy="685683"/>
          </a:xfrm>
          <a:prstGeom prst="rect">
            <a:avLst/>
          </a:prstGeom>
        </p:spPr>
      </p:pic>
      <p:grpSp>
        <p:nvGrpSpPr>
          <p:cNvPr id="3" name="Group 11">
            <a:extLst>
              <a:ext uri="{FF2B5EF4-FFF2-40B4-BE49-F238E27FC236}">
                <a16:creationId xmlns:a16="http://schemas.microsoft.com/office/drawing/2014/main" id="{DD08A33D-E6EF-CB49-65C4-93CB822AD325}"/>
              </a:ext>
            </a:extLst>
          </p:cNvPr>
          <p:cNvGrpSpPr/>
          <p:nvPr/>
        </p:nvGrpSpPr>
        <p:grpSpPr>
          <a:xfrm>
            <a:off x="3224211" y="131468"/>
            <a:ext cx="5743575" cy="1397274"/>
            <a:chOff x="623456" y="2573185"/>
            <a:chExt cx="3714864" cy="1981200"/>
          </a:xfrm>
        </p:grpSpPr>
        <p:cxnSp>
          <p:nvCxnSpPr>
            <p:cNvPr id="4" name="Straight Connector 22">
              <a:extLst>
                <a:ext uri="{FF2B5EF4-FFF2-40B4-BE49-F238E27FC236}">
                  <a16:creationId xmlns:a16="http://schemas.microsoft.com/office/drawing/2014/main" id="{62743A57-E433-792A-570C-E9798A7AC177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87">
              <a:extLst>
                <a:ext uri="{FF2B5EF4-FFF2-40B4-BE49-F238E27FC236}">
                  <a16:creationId xmlns:a16="http://schemas.microsoft.com/office/drawing/2014/main" id="{6107A58F-2DDF-EC82-E7AD-4F0B0791170A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0DE2BF8-1030-AE85-BA89-A0B07C13C68D}"/>
              </a:ext>
            </a:extLst>
          </p:cNvPr>
          <p:cNvSpPr/>
          <p:nvPr/>
        </p:nvSpPr>
        <p:spPr>
          <a:xfrm>
            <a:off x="1679572" y="2754735"/>
            <a:ext cx="2363203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43E0EC-0042-AD80-0B7C-FC38CAC69B96}"/>
              </a:ext>
            </a:extLst>
          </p:cNvPr>
          <p:cNvSpPr/>
          <p:nvPr/>
        </p:nvSpPr>
        <p:spPr>
          <a:xfrm>
            <a:off x="1624987" y="2295180"/>
            <a:ext cx="3984433" cy="284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20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335EE7A-C937-4BDE-9F5D-60F8B4430FED}"/>
              </a:ext>
            </a:extLst>
          </p:cNvPr>
          <p:cNvSpPr/>
          <p:nvPr/>
        </p:nvSpPr>
        <p:spPr>
          <a:xfrm>
            <a:off x="-1" y="0"/>
            <a:ext cx="12192000" cy="1647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Création d’un composant dans un produit :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Segoe UI Light"/>
                <a:cs typeface="Segoe UI Light"/>
              </a:rPr>
              <a:t>Deux manières de créer un composant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" y="557014"/>
            <a:ext cx="1491616" cy="49564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9BEDE2-F2C8-2EAB-989C-88F861533B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461" y="481070"/>
            <a:ext cx="1491615" cy="685683"/>
          </a:xfrm>
          <a:prstGeom prst="rect">
            <a:avLst/>
          </a:prstGeom>
        </p:spPr>
      </p:pic>
      <p:grpSp>
        <p:nvGrpSpPr>
          <p:cNvPr id="3" name="Group 11">
            <a:extLst>
              <a:ext uri="{FF2B5EF4-FFF2-40B4-BE49-F238E27FC236}">
                <a16:creationId xmlns:a16="http://schemas.microsoft.com/office/drawing/2014/main" id="{DD08A33D-E6EF-CB49-65C4-93CB822AD325}"/>
              </a:ext>
            </a:extLst>
          </p:cNvPr>
          <p:cNvGrpSpPr/>
          <p:nvPr/>
        </p:nvGrpSpPr>
        <p:grpSpPr>
          <a:xfrm>
            <a:off x="3224211" y="131468"/>
            <a:ext cx="5743575" cy="1397274"/>
            <a:chOff x="623456" y="2573185"/>
            <a:chExt cx="3714864" cy="1981200"/>
          </a:xfrm>
        </p:grpSpPr>
        <p:cxnSp>
          <p:nvCxnSpPr>
            <p:cNvPr id="4" name="Straight Connector 22">
              <a:extLst>
                <a:ext uri="{FF2B5EF4-FFF2-40B4-BE49-F238E27FC236}">
                  <a16:creationId xmlns:a16="http://schemas.microsoft.com/office/drawing/2014/main" id="{62743A57-E433-792A-570C-E9798A7AC177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87">
              <a:extLst>
                <a:ext uri="{FF2B5EF4-FFF2-40B4-BE49-F238E27FC236}">
                  <a16:creationId xmlns:a16="http://schemas.microsoft.com/office/drawing/2014/main" id="{6107A58F-2DDF-EC82-E7AD-4F0B0791170A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878620A6-57CF-4309-C105-FBF653D7BFD7}"/>
              </a:ext>
            </a:extLst>
          </p:cNvPr>
          <p:cNvSpPr txBox="1"/>
          <p:nvPr/>
        </p:nvSpPr>
        <p:spPr>
          <a:xfrm>
            <a:off x="2962273" y="1726925"/>
            <a:ext cx="6096000" cy="369332"/>
          </a:xfrm>
          <a:prstGeom prst="rect">
            <a:avLst/>
          </a:prstGeom>
          <a:solidFill>
            <a:srgbClr val="1F4E79"/>
          </a:solidFill>
        </p:spPr>
        <p:txBody>
          <a:bodyPr wrap="square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</a:rPr>
              <a:t>Manière 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E1390B-D1BE-A93D-6EAF-2E763003F7E8}"/>
              </a:ext>
            </a:extLst>
          </p:cNvPr>
          <p:cNvSpPr/>
          <p:nvPr/>
        </p:nvSpPr>
        <p:spPr>
          <a:xfrm>
            <a:off x="435883" y="2626792"/>
            <a:ext cx="3403158" cy="17655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200" dirty="0"/>
              <a:t>Création d’un nouveau composant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74DAE5E8-93AD-79D4-33B1-BDAF94A45EE8}"/>
              </a:ext>
            </a:extLst>
          </p:cNvPr>
          <p:cNvCxnSpPr>
            <a:cxnSpLocks/>
          </p:cNvCxnSpPr>
          <p:nvPr/>
        </p:nvCxnSpPr>
        <p:spPr>
          <a:xfrm flipH="1">
            <a:off x="3839041" y="2701487"/>
            <a:ext cx="13022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AFB57357-2D35-0574-42D4-3BC80C2FA75A}"/>
              </a:ext>
            </a:extLst>
          </p:cNvPr>
          <p:cNvSpPr/>
          <p:nvPr/>
        </p:nvSpPr>
        <p:spPr>
          <a:xfrm>
            <a:off x="435883" y="3069681"/>
            <a:ext cx="3403158" cy="176552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200" dirty="0"/>
              <a:t>Nom du composant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76EE2AB5-5973-A5F5-B791-5FA0E579CA13}"/>
              </a:ext>
            </a:extLst>
          </p:cNvPr>
          <p:cNvCxnSpPr>
            <a:cxnSpLocks/>
          </p:cNvCxnSpPr>
          <p:nvPr/>
        </p:nvCxnSpPr>
        <p:spPr>
          <a:xfrm flipH="1">
            <a:off x="3836756" y="3157957"/>
            <a:ext cx="13022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C1CD8064-BA92-0B4D-B97B-1C543586AD5A}"/>
              </a:ext>
            </a:extLst>
          </p:cNvPr>
          <p:cNvCxnSpPr>
            <a:cxnSpLocks/>
          </p:cNvCxnSpPr>
          <p:nvPr/>
        </p:nvCxnSpPr>
        <p:spPr>
          <a:xfrm flipH="1">
            <a:off x="3839041" y="4007822"/>
            <a:ext cx="13022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A1F631D-3D46-301B-F73B-5A962A2B6BD3}"/>
              </a:ext>
            </a:extLst>
          </p:cNvPr>
          <p:cNvSpPr/>
          <p:nvPr/>
        </p:nvSpPr>
        <p:spPr>
          <a:xfrm>
            <a:off x="435883" y="3927362"/>
            <a:ext cx="3403158" cy="176552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200" dirty="0"/>
              <a:t>Référence du composant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CD790B-2D61-E6FE-72D5-A04DADFE71E6}"/>
              </a:ext>
            </a:extLst>
          </p:cNvPr>
          <p:cNvSpPr/>
          <p:nvPr/>
        </p:nvSpPr>
        <p:spPr>
          <a:xfrm>
            <a:off x="435883" y="4368123"/>
            <a:ext cx="3403158" cy="176552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200" dirty="0"/>
              <a:t>Quantité du composant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250AA91C-CBA6-422D-CAB9-D2BD075ACA28}"/>
              </a:ext>
            </a:extLst>
          </p:cNvPr>
          <p:cNvCxnSpPr>
            <a:cxnSpLocks/>
          </p:cNvCxnSpPr>
          <p:nvPr/>
        </p:nvCxnSpPr>
        <p:spPr>
          <a:xfrm flipH="1">
            <a:off x="3839041" y="4459672"/>
            <a:ext cx="13022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77CC353C-5FC5-472F-D33F-54B6BA680DC3}"/>
              </a:ext>
            </a:extLst>
          </p:cNvPr>
          <p:cNvCxnSpPr>
            <a:cxnSpLocks/>
          </p:cNvCxnSpPr>
          <p:nvPr/>
        </p:nvCxnSpPr>
        <p:spPr>
          <a:xfrm flipH="1">
            <a:off x="3839278" y="4988191"/>
            <a:ext cx="13022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72BA2076-FF19-5CA3-C368-D3F20468EC23}"/>
              </a:ext>
            </a:extLst>
          </p:cNvPr>
          <p:cNvSpPr/>
          <p:nvPr/>
        </p:nvSpPr>
        <p:spPr>
          <a:xfrm>
            <a:off x="435883" y="4899333"/>
            <a:ext cx="3403158" cy="176552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200" dirty="0"/>
              <a:t>Transport d’approvisionnement du composant</a:t>
            </a:r>
          </a:p>
        </p:txBody>
      </p:sp>
      <p:sp>
        <p:nvSpPr>
          <p:cNvPr id="47" name="Bulle narrative : rectangle 46">
            <a:extLst>
              <a:ext uri="{FF2B5EF4-FFF2-40B4-BE49-F238E27FC236}">
                <a16:creationId xmlns:a16="http://schemas.microsoft.com/office/drawing/2014/main" id="{5BB33DE9-E28E-0BAF-B0E0-961AA28605F7}"/>
              </a:ext>
            </a:extLst>
          </p:cNvPr>
          <p:cNvSpPr/>
          <p:nvPr/>
        </p:nvSpPr>
        <p:spPr>
          <a:xfrm flipV="1">
            <a:off x="9324205" y="4981800"/>
            <a:ext cx="2376683" cy="1078650"/>
          </a:xfrm>
          <a:prstGeom prst="wedgeRectCallout">
            <a:avLst>
              <a:gd name="adj1" fmla="val -99070"/>
              <a:gd name="adj2" fmla="val 45209"/>
            </a:avLst>
          </a:prstGeom>
          <a:solidFill>
            <a:srgbClr val="0075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AF8F723-90A8-E604-4A5D-B629DCDB6026}"/>
              </a:ext>
            </a:extLst>
          </p:cNvPr>
          <p:cNvSpPr/>
          <p:nvPr/>
        </p:nvSpPr>
        <p:spPr>
          <a:xfrm>
            <a:off x="9262175" y="4986426"/>
            <a:ext cx="2512873" cy="1076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200" dirty="0"/>
              <a:t>Le « transport d’approvisionnement» sélectionné ici va s’appliquer à l’ensemble des matières renseignées dans la constitution de ce composant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7444648-554D-E3EE-4967-9F71E707C7C8}"/>
              </a:ext>
            </a:extLst>
          </p:cNvPr>
          <p:cNvSpPr/>
          <p:nvPr/>
        </p:nvSpPr>
        <p:spPr>
          <a:xfrm>
            <a:off x="5141269" y="5510167"/>
            <a:ext cx="3526481" cy="55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00" b="1">
              <a:solidFill>
                <a:schemeClr val="tx1"/>
              </a:solidFill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6FA1DB52-BBA6-ADF9-F765-0EACDB6B7311}"/>
              </a:ext>
            </a:extLst>
          </p:cNvPr>
          <p:cNvGrpSpPr/>
          <p:nvPr/>
        </p:nvGrpSpPr>
        <p:grpSpPr>
          <a:xfrm>
            <a:off x="4936583" y="2263131"/>
            <a:ext cx="3588464" cy="3929449"/>
            <a:chOff x="3106236" y="1419760"/>
            <a:chExt cx="3588464" cy="3929449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315E772-B4F4-08BF-E9CB-0F871AAF3A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62904"/>
            <a:stretch/>
          </p:blipFill>
          <p:spPr>
            <a:xfrm>
              <a:off x="3171722" y="3787762"/>
              <a:ext cx="3204504" cy="1117933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74C77F7-F7C8-E1A9-9CA8-0B7680F9A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2209"/>
            <a:stretch/>
          </p:blipFill>
          <p:spPr>
            <a:xfrm>
              <a:off x="3171722" y="1419760"/>
              <a:ext cx="3204504" cy="2042988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648423E3-CBEA-F323-E6FE-AD15D9C9E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48928" b="39341"/>
            <a:stretch/>
          </p:blipFill>
          <p:spPr>
            <a:xfrm>
              <a:off x="3171722" y="3436448"/>
              <a:ext cx="3204504" cy="432028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5D8F5C4A-C2D9-17CB-A16F-DF8700AA9F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1292" b="4077"/>
            <a:stretch/>
          </p:blipFill>
          <p:spPr>
            <a:xfrm>
              <a:off x="3106236" y="4333441"/>
              <a:ext cx="3588464" cy="1015768"/>
            </a:xfrm>
            <a:prstGeom prst="rect">
              <a:avLst/>
            </a:prstGeom>
          </p:spPr>
        </p:pic>
      </p:grp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7C0F1FE-8114-AF6A-450C-7FE5FBA516DE}"/>
              </a:ext>
            </a:extLst>
          </p:cNvPr>
          <p:cNvCxnSpPr>
            <a:cxnSpLocks/>
          </p:cNvCxnSpPr>
          <p:nvPr/>
        </p:nvCxnSpPr>
        <p:spPr>
          <a:xfrm flipH="1">
            <a:off x="3738169" y="5614252"/>
            <a:ext cx="13022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779F619-31A3-4A22-F36C-C72BFEB5343F}"/>
              </a:ext>
            </a:extLst>
          </p:cNvPr>
          <p:cNvSpPr/>
          <p:nvPr/>
        </p:nvSpPr>
        <p:spPr>
          <a:xfrm>
            <a:off x="334774" y="5525394"/>
            <a:ext cx="3403158" cy="176552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200" dirty="0"/>
              <a:t>Nombre de réutilisations du composant</a:t>
            </a:r>
          </a:p>
        </p:txBody>
      </p:sp>
      <p:sp>
        <p:nvSpPr>
          <p:cNvPr id="15" name="Bulle narrative : rectangle 14">
            <a:extLst>
              <a:ext uri="{FF2B5EF4-FFF2-40B4-BE49-F238E27FC236}">
                <a16:creationId xmlns:a16="http://schemas.microsoft.com/office/drawing/2014/main" id="{376DEC0F-E2D2-45DF-B470-75A6E10807FE}"/>
              </a:ext>
            </a:extLst>
          </p:cNvPr>
          <p:cNvSpPr/>
          <p:nvPr/>
        </p:nvSpPr>
        <p:spPr>
          <a:xfrm flipV="1">
            <a:off x="8967786" y="3169659"/>
            <a:ext cx="2376683" cy="1519394"/>
          </a:xfrm>
          <a:prstGeom prst="wedgeRectCallout">
            <a:avLst>
              <a:gd name="adj1" fmla="val -87026"/>
              <a:gd name="adj2" fmla="val 23042"/>
            </a:avLst>
          </a:prstGeom>
          <a:solidFill>
            <a:srgbClr val="0075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6B25AE-2CEA-BD3C-9F7D-D8DFB580FF1D}"/>
              </a:ext>
            </a:extLst>
          </p:cNvPr>
          <p:cNvSpPr/>
          <p:nvPr/>
        </p:nvSpPr>
        <p:spPr>
          <a:xfrm>
            <a:off x="8967786" y="3165034"/>
            <a:ext cx="2376684" cy="15193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200" dirty="0"/>
              <a:t>Choisir Mono-matériau pour modéliser un composant mono-matériau et Multi-matériaux pour modéliser un composant multi-matériaux (film </a:t>
            </a:r>
            <a:r>
              <a:rPr lang="fr-FR" sz="1200" dirty="0" err="1"/>
              <a:t>multi-couches</a:t>
            </a:r>
            <a:r>
              <a:rPr lang="fr-FR" sz="1200" dirty="0"/>
              <a:t> par exemple), un produit composite ...</a:t>
            </a:r>
            <a:endParaRPr lang="fr-FR" sz="1200" dirty="0">
              <a:cs typeface="Calibri"/>
            </a:endParaRPr>
          </a:p>
        </p:txBody>
      </p:sp>
      <p:pic>
        <p:nvPicPr>
          <p:cNvPr id="12" name="Image 11" descr="Une image contenant texte, capture d’écran, nombre, logiciel&#10;&#10;Description générée automatiquement">
            <a:extLst>
              <a:ext uri="{FF2B5EF4-FFF2-40B4-BE49-F238E27FC236}">
                <a16:creationId xmlns:a16="http://schemas.microsoft.com/office/drawing/2014/main" id="{60728C02-7B50-A6A5-F584-99425795146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773" t="4458" r="10070" b="59981"/>
          <a:stretch/>
        </p:blipFill>
        <p:spPr>
          <a:xfrm>
            <a:off x="5000050" y="2227530"/>
            <a:ext cx="3100004" cy="153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7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20B1850A-1BC5-B93E-5904-C6FF11AEA3E7}"/>
              </a:ext>
            </a:extLst>
          </p:cNvPr>
          <p:cNvGrpSpPr/>
          <p:nvPr/>
        </p:nvGrpSpPr>
        <p:grpSpPr>
          <a:xfrm>
            <a:off x="151127" y="2560801"/>
            <a:ext cx="2512873" cy="1078650"/>
            <a:chOff x="9262175" y="3436163"/>
            <a:chExt cx="2512873" cy="1078650"/>
          </a:xfrm>
        </p:grpSpPr>
        <p:sp>
          <p:nvSpPr>
            <p:cNvPr id="45" name="Bulle narrative : rectangle 44">
              <a:extLst>
                <a:ext uri="{FF2B5EF4-FFF2-40B4-BE49-F238E27FC236}">
                  <a16:creationId xmlns:a16="http://schemas.microsoft.com/office/drawing/2014/main" id="{CA8C558B-86F8-D93F-463E-75DD9573D43F}"/>
                </a:ext>
              </a:extLst>
            </p:cNvPr>
            <p:cNvSpPr/>
            <p:nvPr/>
          </p:nvSpPr>
          <p:spPr>
            <a:xfrm flipH="1">
              <a:off x="9332879" y="3436163"/>
              <a:ext cx="2376683" cy="1078650"/>
            </a:xfrm>
            <a:prstGeom prst="wedgeRectCallout">
              <a:avLst>
                <a:gd name="adj1" fmla="val -88038"/>
                <a:gd name="adj2" fmla="val 28105"/>
              </a:avLst>
            </a:prstGeom>
            <a:solidFill>
              <a:srgbClr val="0075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CEF4BC5-C885-37A8-9933-5665D617815E}"/>
                </a:ext>
              </a:extLst>
            </p:cNvPr>
            <p:cNvSpPr/>
            <p:nvPr/>
          </p:nvSpPr>
          <p:spPr>
            <a:xfrm>
              <a:off x="9262175" y="3436163"/>
              <a:ext cx="2512873" cy="10763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200" dirty="0"/>
                <a:t>Dans le menu déroulant sont proposés tous les composants enregistrés dans la « bibliothèque de composants »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335EE7A-C937-4BDE-9F5D-60F8B4430FED}"/>
              </a:ext>
            </a:extLst>
          </p:cNvPr>
          <p:cNvSpPr/>
          <p:nvPr/>
        </p:nvSpPr>
        <p:spPr>
          <a:xfrm>
            <a:off x="-1" y="0"/>
            <a:ext cx="12192000" cy="1647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Création d’un composant dans un produit :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Segoe UI Light"/>
                <a:cs typeface="Segoe UI Light"/>
              </a:rPr>
              <a:t>Deux manières de créer un composant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" y="557014"/>
            <a:ext cx="1491616" cy="49564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9BEDE2-F2C8-2EAB-989C-88F861533B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461" y="481070"/>
            <a:ext cx="1491615" cy="685683"/>
          </a:xfrm>
          <a:prstGeom prst="rect">
            <a:avLst/>
          </a:prstGeom>
        </p:spPr>
      </p:pic>
      <p:grpSp>
        <p:nvGrpSpPr>
          <p:cNvPr id="3" name="Group 11">
            <a:extLst>
              <a:ext uri="{FF2B5EF4-FFF2-40B4-BE49-F238E27FC236}">
                <a16:creationId xmlns:a16="http://schemas.microsoft.com/office/drawing/2014/main" id="{DD08A33D-E6EF-CB49-65C4-93CB822AD325}"/>
              </a:ext>
            </a:extLst>
          </p:cNvPr>
          <p:cNvGrpSpPr/>
          <p:nvPr/>
        </p:nvGrpSpPr>
        <p:grpSpPr>
          <a:xfrm>
            <a:off x="3224211" y="131468"/>
            <a:ext cx="5743575" cy="1397274"/>
            <a:chOff x="623456" y="2573185"/>
            <a:chExt cx="3714864" cy="1981200"/>
          </a:xfrm>
        </p:grpSpPr>
        <p:cxnSp>
          <p:nvCxnSpPr>
            <p:cNvPr id="4" name="Straight Connector 22">
              <a:extLst>
                <a:ext uri="{FF2B5EF4-FFF2-40B4-BE49-F238E27FC236}">
                  <a16:creationId xmlns:a16="http://schemas.microsoft.com/office/drawing/2014/main" id="{62743A57-E433-792A-570C-E9798A7AC177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87">
              <a:extLst>
                <a:ext uri="{FF2B5EF4-FFF2-40B4-BE49-F238E27FC236}">
                  <a16:creationId xmlns:a16="http://schemas.microsoft.com/office/drawing/2014/main" id="{6107A58F-2DDF-EC82-E7AD-4F0B0791170A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878620A6-57CF-4309-C105-FBF653D7BFD7}"/>
              </a:ext>
            </a:extLst>
          </p:cNvPr>
          <p:cNvSpPr txBox="1"/>
          <p:nvPr/>
        </p:nvSpPr>
        <p:spPr>
          <a:xfrm>
            <a:off x="2962273" y="1726925"/>
            <a:ext cx="6096000" cy="369332"/>
          </a:xfrm>
          <a:prstGeom prst="rect">
            <a:avLst/>
          </a:prstGeom>
          <a:solidFill>
            <a:srgbClr val="1F4E79"/>
          </a:solidFill>
        </p:spPr>
        <p:txBody>
          <a:bodyPr wrap="square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</a:rPr>
              <a:t>Manière 2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E954D0E3-566A-ECCA-9407-D1F49B35078F}"/>
              </a:ext>
            </a:extLst>
          </p:cNvPr>
          <p:cNvGrpSpPr/>
          <p:nvPr/>
        </p:nvGrpSpPr>
        <p:grpSpPr>
          <a:xfrm flipH="1">
            <a:off x="151126" y="4355428"/>
            <a:ext cx="2512873" cy="1748593"/>
            <a:chOff x="9262175" y="4986426"/>
            <a:chExt cx="2512873" cy="1080962"/>
          </a:xfrm>
        </p:grpSpPr>
        <p:sp>
          <p:nvSpPr>
            <p:cNvPr id="47" name="Bulle narrative : rectangle 46">
              <a:extLst>
                <a:ext uri="{FF2B5EF4-FFF2-40B4-BE49-F238E27FC236}">
                  <a16:creationId xmlns:a16="http://schemas.microsoft.com/office/drawing/2014/main" id="{5BB33DE9-E28E-0BAF-B0E0-961AA28605F7}"/>
                </a:ext>
              </a:extLst>
            </p:cNvPr>
            <p:cNvSpPr/>
            <p:nvPr/>
          </p:nvSpPr>
          <p:spPr>
            <a:xfrm flipV="1">
              <a:off x="9332879" y="4988738"/>
              <a:ext cx="2376683" cy="1078650"/>
            </a:xfrm>
            <a:prstGeom prst="wedgeRectCallout">
              <a:avLst>
                <a:gd name="adj1" fmla="val -88608"/>
                <a:gd name="adj2" fmla="val 67631"/>
              </a:avLst>
            </a:prstGeom>
            <a:solidFill>
              <a:srgbClr val="0075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AF8F723-90A8-E604-4A5D-B629DCDB6026}"/>
                </a:ext>
              </a:extLst>
            </p:cNvPr>
            <p:cNvSpPr/>
            <p:nvPr/>
          </p:nvSpPr>
          <p:spPr>
            <a:xfrm>
              <a:off x="9262175" y="4986426"/>
              <a:ext cx="2512873" cy="10763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200" dirty="0"/>
                <a:t>En sélectionnant « instance liée », les modifications faites sur ce composant dans ce produit en particulier se retrouveront dans le même composant présent dans la « bibliothèque de composants »</a:t>
              </a:r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03A87FBB-10CB-AA87-EE5B-173899F00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2899" y="2308360"/>
            <a:ext cx="4126658" cy="30505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85CD14-F8DE-49C9-35E7-6FCF5599CF8D}"/>
              </a:ext>
            </a:extLst>
          </p:cNvPr>
          <p:cNvSpPr/>
          <p:nvPr/>
        </p:nvSpPr>
        <p:spPr>
          <a:xfrm>
            <a:off x="8436969" y="2841149"/>
            <a:ext cx="3403158" cy="17655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200" dirty="0"/>
              <a:t>Ajout d’un composant depuis la bibliothèque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1739DF5-0558-2F5D-A347-3FD60F828EF3}"/>
              </a:ext>
            </a:extLst>
          </p:cNvPr>
          <p:cNvCxnSpPr>
            <a:cxnSpLocks/>
          </p:cNvCxnSpPr>
          <p:nvPr/>
        </p:nvCxnSpPr>
        <p:spPr>
          <a:xfrm flipH="1">
            <a:off x="7291137" y="2919651"/>
            <a:ext cx="1131946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C0C81BF2-B5EC-4612-F191-7F2EBB4B9355}"/>
              </a:ext>
            </a:extLst>
          </p:cNvPr>
          <p:cNvCxnSpPr>
            <a:cxnSpLocks/>
          </p:cNvCxnSpPr>
          <p:nvPr/>
        </p:nvCxnSpPr>
        <p:spPr>
          <a:xfrm flipH="1">
            <a:off x="7515726" y="3457487"/>
            <a:ext cx="893471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BA9D1DF-5BC3-63C5-D035-F7D39A8610BA}"/>
              </a:ext>
            </a:extLst>
          </p:cNvPr>
          <p:cNvCxnSpPr>
            <a:cxnSpLocks/>
          </p:cNvCxnSpPr>
          <p:nvPr/>
        </p:nvCxnSpPr>
        <p:spPr>
          <a:xfrm flipH="1">
            <a:off x="7025720" y="4544739"/>
            <a:ext cx="1302228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27287F8-61AF-B048-210A-AE3B791E574F}"/>
              </a:ext>
            </a:extLst>
          </p:cNvPr>
          <p:cNvCxnSpPr>
            <a:cxnSpLocks/>
          </p:cNvCxnSpPr>
          <p:nvPr/>
        </p:nvCxnSpPr>
        <p:spPr>
          <a:xfrm flipH="1">
            <a:off x="7120855" y="4061658"/>
            <a:ext cx="1302228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B632157-BF87-74F5-FF35-0273135C666D}"/>
              </a:ext>
            </a:extLst>
          </p:cNvPr>
          <p:cNvSpPr/>
          <p:nvPr/>
        </p:nvSpPr>
        <p:spPr>
          <a:xfrm>
            <a:off x="8423083" y="3369211"/>
            <a:ext cx="3403158" cy="176552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Nom de l’élément de bibliothèque à ajouter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9E23F-B00C-F332-7C06-E5C0BEB07A2A}"/>
              </a:ext>
            </a:extLst>
          </p:cNvPr>
          <p:cNvSpPr/>
          <p:nvPr/>
        </p:nvSpPr>
        <p:spPr>
          <a:xfrm>
            <a:off x="8332309" y="4461049"/>
            <a:ext cx="3403158" cy="176552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200" dirty="0"/>
              <a:t>Quantité de l’élément de bibliothèque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6DBEA2-1FB6-DD51-85BF-3514BECEF26D}"/>
              </a:ext>
            </a:extLst>
          </p:cNvPr>
          <p:cNvSpPr/>
          <p:nvPr/>
        </p:nvSpPr>
        <p:spPr>
          <a:xfrm>
            <a:off x="8423083" y="3963607"/>
            <a:ext cx="3403158" cy="176552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Choix du type de liaison</a:t>
            </a:r>
          </a:p>
        </p:txBody>
      </p:sp>
    </p:spTree>
    <p:extLst>
      <p:ext uri="{BB962C8B-B14F-4D97-AF65-F5344CB8AC3E}">
        <p14:creationId xmlns:p14="http://schemas.microsoft.com/office/powerpoint/2010/main" val="319710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89000115-1039-549D-32C4-63CD2528C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34" y="1718515"/>
            <a:ext cx="9603231" cy="500400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35EE7A-C937-4BDE-9F5D-60F8B4430FED}"/>
              </a:ext>
            </a:extLst>
          </p:cNvPr>
          <p:cNvSpPr/>
          <p:nvPr/>
        </p:nvSpPr>
        <p:spPr>
          <a:xfrm>
            <a:off x="-1" y="0"/>
            <a:ext cx="12192000" cy="1647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  <a:latin typeface="Segoe UI Light"/>
                <a:cs typeface="Segoe UI Light"/>
              </a:rPr>
              <a:t>Sauvegarder un composant en bibliothèque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" y="557014"/>
            <a:ext cx="1491616" cy="49564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532" y="253073"/>
            <a:ext cx="2152544" cy="989507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B528013D-FCBA-49BE-9C7F-CB6A6DDAA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78" y="3591603"/>
            <a:ext cx="3075597" cy="424732"/>
          </a:xfrm>
        </p:spPr>
        <p:txBody>
          <a:bodyPr wrap="square">
            <a:spAutoFit/>
          </a:bodyPr>
          <a:lstStyle/>
          <a:p>
            <a:pPr algn="ctr"/>
            <a:r>
              <a:rPr lang="fr-FR" sz="2400" b="1">
                <a:solidFill>
                  <a:schemeClr val="bg1"/>
                </a:solidFill>
                <a:latin typeface="Segoe UI Light" panose="020B0502040204020203" pitchFamily="34" charset="0"/>
              </a:rPr>
              <a:t>Outil d’ACV Simplifié</a:t>
            </a: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BCE70CB3-5167-800A-E4EA-E1980040ADF9}"/>
              </a:ext>
            </a:extLst>
          </p:cNvPr>
          <p:cNvGrpSpPr/>
          <p:nvPr/>
        </p:nvGrpSpPr>
        <p:grpSpPr>
          <a:xfrm>
            <a:off x="3224211" y="131468"/>
            <a:ext cx="5743575" cy="1397274"/>
            <a:chOff x="623456" y="2573185"/>
            <a:chExt cx="3714864" cy="1981200"/>
          </a:xfrm>
        </p:grpSpPr>
        <p:cxnSp>
          <p:nvCxnSpPr>
            <p:cNvPr id="3" name="Straight Connector 22">
              <a:extLst>
                <a:ext uri="{FF2B5EF4-FFF2-40B4-BE49-F238E27FC236}">
                  <a16:creationId xmlns:a16="http://schemas.microsoft.com/office/drawing/2014/main" id="{C46C67AD-904A-9EC8-62B9-FBD66922BF02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87">
              <a:extLst>
                <a:ext uri="{FF2B5EF4-FFF2-40B4-BE49-F238E27FC236}">
                  <a16:creationId xmlns:a16="http://schemas.microsoft.com/office/drawing/2014/main" id="{CA7E23A7-28CC-D0FA-6369-35951939D649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B658E8D3-E8C2-2D09-7CCC-D621B427F7D3}"/>
              </a:ext>
            </a:extLst>
          </p:cNvPr>
          <p:cNvSpPr/>
          <p:nvPr/>
        </p:nvSpPr>
        <p:spPr>
          <a:xfrm rot="8700000">
            <a:off x="3903957" y="2349907"/>
            <a:ext cx="215191" cy="490693"/>
          </a:xfrm>
          <a:prstGeom prst="downArrow">
            <a:avLst>
              <a:gd name="adj1" fmla="val 34612"/>
              <a:gd name="adj2" fmla="val 10761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718718-5A98-847E-DCA2-EFD5E1E47043}"/>
              </a:ext>
            </a:extLst>
          </p:cNvPr>
          <p:cNvSpPr/>
          <p:nvPr/>
        </p:nvSpPr>
        <p:spPr>
          <a:xfrm>
            <a:off x="4240415" y="2463729"/>
            <a:ext cx="4900908" cy="499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fr-FR" sz="1100" dirty="0">
                <a:solidFill>
                  <a:schemeClr val="tx1"/>
                </a:solidFill>
                <a:ea typeface="+mn-lt"/>
                <a:cs typeface="+mn-lt"/>
              </a:rPr>
              <a:t>Au clic sur le bouton « </a:t>
            </a:r>
            <a:r>
              <a:rPr lang="fr-FR" sz="1100" b="1" dirty="0">
                <a:solidFill>
                  <a:schemeClr val="tx1"/>
                </a:solidFill>
                <a:ea typeface="+mn-lt"/>
                <a:cs typeface="+mn-lt"/>
              </a:rPr>
              <a:t>Sauvegarder en bibliothèque </a:t>
            </a:r>
            <a:r>
              <a:rPr lang="fr-FR" sz="1100" dirty="0">
                <a:solidFill>
                  <a:schemeClr val="tx1"/>
                </a:solidFill>
                <a:ea typeface="+mn-lt"/>
                <a:cs typeface="+mn-lt"/>
              </a:rPr>
              <a:t>», une fenêtre de sauvegarde va s’ouvrir.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Image 4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2857E827-F160-B32A-9687-DAEFDB802F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213" y="1717884"/>
            <a:ext cx="1680876" cy="12923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A9B6B6-0E62-CA3F-2926-D1A9C36B4C9E}"/>
              </a:ext>
            </a:extLst>
          </p:cNvPr>
          <p:cNvSpPr/>
          <p:nvPr/>
        </p:nvSpPr>
        <p:spPr>
          <a:xfrm>
            <a:off x="2763397" y="5379903"/>
            <a:ext cx="1716794" cy="229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285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DCC7B4B-7146-9C4E-ECFF-8EE8687FA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8728"/>
            <a:ext cx="12192000" cy="266054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35EE7A-C937-4BDE-9F5D-60F8B4430FED}"/>
              </a:ext>
            </a:extLst>
          </p:cNvPr>
          <p:cNvSpPr/>
          <p:nvPr/>
        </p:nvSpPr>
        <p:spPr>
          <a:xfrm>
            <a:off x="-1" y="0"/>
            <a:ext cx="12192000" cy="1647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  <a:latin typeface="Segoe UI Light"/>
                <a:cs typeface="Segoe UI Light"/>
              </a:rPr>
              <a:t>Sauvegarder un composant en bibliothèque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" y="557014"/>
            <a:ext cx="1491616" cy="49564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532" y="253073"/>
            <a:ext cx="2152544" cy="9895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7A0643-187B-BFA5-B564-E479D5073D80}"/>
              </a:ext>
            </a:extLst>
          </p:cNvPr>
          <p:cNvSpPr/>
          <p:nvPr/>
        </p:nvSpPr>
        <p:spPr>
          <a:xfrm>
            <a:off x="8523872" y="3248024"/>
            <a:ext cx="2363203" cy="424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00" b="1">
              <a:solidFill>
                <a:schemeClr val="tx1"/>
              </a:solidFill>
            </a:endParaRP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BCE70CB3-5167-800A-E4EA-E1980040ADF9}"/>
              </a:ext>
            </a:extLst>
          </p:cNvPr>
          <p:cNvGrpSpPr/>
          <p:nvPr/>
        </p:nvGrpSpPr>
        <p:grpSpPr>
          <a:xfrm>
            <a:off x="3224211" y="131468"/>
            <a:ext cx="5743575" cy="1397274"/>
            <a:chOff x="623456" y="2573185"/>
            <a:chExt cx="3714864" cy="1981200"/>
          </a:xfrm>
        </p:grpSpPr>
        <p:cxnSp>
          <p:nvCxnSpPr>
            <p:cNvPr id="3" name="Straight Connector 22">
              <a:extLst>
                <a:ext uri="{FF2B5EF4-FFF2-40B4-BE49-F238E27FC236}">
                  <a16:creationId xmlns:a16="http://schemas.microsoft.com/office/drawing/2014/main" id="{C46C67AD-904A-9EC8-62B9-FBD66922BF02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87">
              <a:extLst>
                <a:ext uri="{FF2B5EF4-FFF2-40B4-BE49-F238E27FC236}">
                  <a16:creationId xmlns:a16="http://schemas.microsoft.com/office/drawing/2014/main" id="{CA7E23A7-28CC-D0FA-6369-35951939D649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D718718-5A98-847E-DCA2-EFD5E1E47043}"/>
              </a:ext>
            </a:extLst>
          </p:cNvPr>
          <p:cNvSpPr/>
          <p:nvPr/>
        </p:nvSpPr>
        <p:spPr>
          <a:xfrm>
            <a:off x="1531017" y="4759271"/>
            <a:ext cx="6369720" cy="8063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fr-FR" sz="1100" dirty="0">
                <a:solidFill>
                  <a:schemeClr val="tx1"/>
                </a:solidFill>
                <a:ea typeface="+mn-lt"/>
                <a:cs typeface="+mn-lt"/>
              </a:rPr>
              <a:t>Dans "</a:t>
            </a:r>
            <a:r>
              <a:rPr lang="fr-FR" sz="1100" b="1" dirty="0">
                <a:solidFill>
                  <a:schemeClr val="tx1"/>
                </a:solidFill>
                <a:ea typeface="+mn-lt"/>
                <a:cs typeface="+mn-lt"/>
              </a:rPr>
              <a:t>Ma bibliothèque de composants</a:t>
            </a:r>
            <a:r>
              <a:rPr lang="fr-FR" sz="1100" dirty="0">
                <a:solidFill>
                  <a:schemeClr val="tx1"/>
                </a:solidFill>
                <a:ea typeface="+mn-lt"/>
                <a:cs typeface="+mn-lt"/>
              </a:rPr>
              <a:t>" on retrouve le composant que l'on vient de sauvegarder. Celui-ci apparaitra maintenant dans la liste des composants disponibles lorsque l'on voudra créer un nouveau composant à partir d'un élément de bibliothèque. </a:t>
            </a:r>
            <a:endParaRPr lang="fr-FR" sz="11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D49CF6-675D-50D3-219F-C4FB88E833B4}"/>
              </a:ext>
            </a:extLst>
          </p:cNvPr>
          <p:cNvSpPr/>
          <p:nvPr/>
        </p:nvSpPr>
        <p:spPr>
          <a:xfrm>
            <a:off x="5603722" y="3946358"/>
            <a:ext cx="1728716" cy="255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961B48-DF00-8DA2-10D4-64FDCE495FF0}"/>
              </a:ext>
            </a:extLst>
          </p:cNvPr>
          <p:cNvSpPr/>
          <p:nvPr/>
        </p:nvSpPr>
        <p:spPr>
          <a:xfrm>
            <a:off x="10747207" y="2036280"/>
            <a:ext cx="1343025" cy="424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48C2D7-ACCB-9488-F191-EC4AEE98DDC2}"/>
              </a:ext>
            </a:extLst>
          </p:cNvPr>
          <p:cNvSpPr/>
          <p:nvPr/>
        </p:nvSpPr>
        <p:spPr>
          <a:xfrm>
            <a:off x="1531017" y="2461011"/>
            <a:ext cx="1343025" cy="312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823A67-3A6D-57A4-FE54-79CB0395BC99}"/>
              </a:ext>
            </a:extLst>
          </p:cNvPr>
          <p:cNvSpPr/>
          <p:nvPr/>
        </p:nvSpPr>
        <p:spPr>
          <a:xfrm>
            <a:off x="5603722" y="4352814"/>
            <a:ext cx="1728716" cy="255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7FDF3F-A642-38B8-F3A3-F1A4974002DA}"/>
              </a:ext>
            </a:extLst>
          </p:cNvPr>
          <p:cNvSpPr/>
          <p:nvPr/>
        </p:nvSpPr>
        <p:spPr>
          <a:xfrm>
            <a:off x="1661710" y="2102385"/>
            <a:ext cx="3984433" cy="284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87924801-B048-1088-9DCD-EBE0465A9C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82" y="3330708"/>
            <a:ext cx="1415094" cy="1096294"/>
          </a:xfrm>
          <a:prstGeom prst="rect">
            <a:avLst/>
          </a:prstGeom>
        </p:spPr>
      </p:pic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B658E8D3-E8C2-2D09-7CCC-D621B427F7D3}"/>
              </a:ext>
            </a:extLst>
          </p:cNvPr>
          <p:cNvSpPr/>
          <p:nvPr/>
        </p:nvSpPr>
        <p:spPr>
          <a:xfrm rot="8700000">
            <a:off x="1199903" y="4322458"/>
            <a:ext cx="215191" cy="490693"/>
          </a:xfrm>
          <a:prstGeom prst="downArrow">
            <a:avLst>
              <a:gd name="adj1" fmla="val 34612"/>
              <a:gd name="adj2" fmla="val 10761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367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335EE7A-C937-4BDE-9F5D-60F8B4430FED}"/>
              </a:ext>
            </a:extLst>
          </p:cNvPr>
          <p:cNvSpPr/>
          <p:nvPr/>
        </p:nvSpPr>
        <p:spPr>
          <a:xfrm>
            <a:off x="-1" y="0"/>
            <a:ext cx="12192000" cy="1647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Ajout d’un sous-composant dans un produit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" y="557014"/>
            <a:ext cx="1491616" cy="49564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532" y="253073"/>
            <a:ext cx="2152544" cy="9895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7A0643-187B-BFA5-B564-E479D5073D80}"/>
              </a:ext>
            </a:extLst>
          </p:cNvPr>
          <p:cNvSpPr/>
          <p:nvPr/>
        </p:nvSpPr>
        <p:spPr>
          <a:xfrm>
            <a:off x="8523872" y="3248024"/>
            <a:ext cx="2363203" cy="424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00" b="1" dirty="0">
              <a:solidFill>
                <a:schemeClr val="tx1"/>
              </a:solidFill>
            </a:endParaRP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BCE70CB3-5167-800A-E4EA-E1980040ADF9}"/>
              </a:ext>
            </a:extLst>
          </p:cNvPr>
          <p:cNvGrpSpPr/>
          <p:nvPr/>
        </p:nvGrpSpPr>
        <p:grpSpPr>
          <a:xfrm>
            <a:off x="3224211" y="131468"/>
            <a:ext cx="5743575" cy="1397274"/>
            <a:chOff x="623456" y="2573185"/>
            <a:chExt cx="3714864" cy="1981200"/>
          </a:xfrm>
        </p:grpSpPr>
        <p:cxnSp>
          <p:nvCxnSpPr>
            <p:cNvPr id="3" name="Straight Connector 22">
              <a:extLst>
                <a:ext uri="{FF2B5EF4-FFF2-40B4-BE49-F238E27FC236}">
                  <a16:creationId xmlns:a16="http://schemas.microsoft.com/office/drawing/2014/main" id="{C46C67AD-904A-9EC8-62B9-FBD66922BF02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87">
              <a:extLst>
                <a:ext uri="{FF2B5EF4-FFF2-40B4-BE49-F238E27FC236}">
                  <a16:creationId xmlns:a16="http://schemas.microsoft.com/office/drawing/2014/main" id="{CA7E23A7-28CC-D0FA-6369-35951939D649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637C9879-4359-0199-53AB-CA3651733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5440" y="1647825"/>
            <a:ext cx="9836559" cy="5210175"/>
          </a:xfrm>
          <a:prstGeom prst="rect">
            <a:avLst/>
          </a:prstGeom>
        </p:spPr>
      </p:pic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200A30D0-9BD0-9377-EEDF-2D9DF8E4B3E9}"/>
              </a:ext>
            </a:extLst>
          </p:cNvPr>
          <p:cNvSpPr/>
          <p:nvPr/>
        </p:nvSpPr>
        <p:spPr>
          <a:xfrm rot="13393033">
            <a:off x="2209853" y="2588379"/>
            <a:ext cx="215191" cy="490693"/>
          </a:xfrm>
          <a:prstGeom prst="downArrow">
            <a:avLst>
              <a:gd name="adj1" fmla="val 34612"/>
              <a:gd name="adj2" fmla="val 10761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4665CE-3BE9-34E9-D0E6-5A034641FE7C}"/>
              </a:ext>
            </a:extLst>
          </p:cNvPr>
          <p:cNvSpPr/>
          <p:nvPr/>
        </p:nvSpPr>
        <p:spPr>
          <a:xfrm>
            <a:off x="148950" y="3159522"/>
            <a:ext cx="2279936" cy="14107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1100" dirty="0">
                <a:solidFill>
                  <a:schemeClr val="tx1"/>
                </a:solidFill>
              </a:rPr>
              <a:t>On reste dans le composant : </a:t>
            </a:r>
          </a:p>
          <a:p>
            <a:pPr algn="just"/>
            <a:r>
              <a:rPr lang="fr-FR" sz="1100" dirty="0">
                <a:solidFill>
                  <a:schemeClr val="tx1"/>
                </a:solidFill>
              </a:rPr>
              <a:t>On clique sur le bouton « </a:t>
            </a:r>
            <a:r>
              <a:rPr lang="fr-FR" sz="1100" b="1" dirty="0">
                <a:solidFill>
                  <a:schemeClr val="tx1"/>
                </a:solidFill>
              </a:rPr>
              <a:t>Nouveau composant </a:t>
            </a:r>
            <a:r>
              <a:rPr lang="fr-FR" sz="1100" dirty="0">
                <a:solidFill>
                  <a:schemeClr val="tx1"/>
                </a:solidFill>
              </a:rPr>
              <a:t>», un sous-composant va alors se créer après avoir rempli les informations demandées.</a:t>
            </a:r>
          </a:p>
          <a:p>
            <a:pPr algn="just"/>
            <a:endParaRPr lang="fr-FR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98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f3953b-78ae-48e3-a9fc-ea6fcee60027">
      <Terms xmlns="http://schemas.microsoft.com/office/infopath/2007/PartnerControls"/>
    </lcf76f155ced4ddcb4097134ff3c332f>
    <TaxCatchAll xmlns="f80bdb51-a143-4743-aff0-7a8fe1028b5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6571C89568F64EA9998027CE758037" ma:contentTypeVersion="14" ma:contentTypeDescription="Crée un document." ma:contentTypeScope="" ma:versionID="aa9bf96a06650f48f2cb2adf6d025bea">
  <xsd:schema xmlns:xsd="http://www.w3.org/2001/XMLSchema" xmlns:xs="http://www.w3.org/2001/XMLSchema" xmlns:p="http://schemas.microsoft.com/office/2006/metadata/properties" xmlns:ns2="f80bdb51-a143-4743-aff0-7a8fe1028b5b" xmlns:ns3="5bf3953b-78ae-48e3-a9fc-ea6fcee60027" targetNamespace="http://schemas.microsoft.com/office/2006/metadata/properties" ma:root="true" ma:fieldsID="b10eecf531099fd5e10496409b2b33b4" ns2:_="" ns3:_="">
    <xsd:import namespace="f80bdb51-a143-4743-aff0-7a8fe1028b5b"/>
    <xsd:import namespace="5bf3953b-78ae-48e3-a9fc-ea6fcee6002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0bdb51-a143-4743-aff0-7a8fe1028b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b18a761-4004-466f-b7e9-2699bfa5de39}" ma:internalName="TaxCatchAll" ma:showField="CatchAllData" ma:web="f80bdb51-a143-4743-aff0-7a8fe1028b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3953b-78ae-48e3-a9fc-ea6fcee600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6c69a344-eaf4-4ed5-a75c-c42856a32e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EA8915-D7B5-4D84-8CB0-89A4DEA861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57A7ED-5985-4829-A095-59D8D41C710E}">
  <ds:schemaRefs>
    <ds:schemaRef ds:uri="http://purl.org/dc/terms/"/>
    <ds:schemaRef ds:uri="f80bdb51-a143-4743-aff0-7a8fe1028b5b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5bf3953b-78ae-48e3-a9fc-ea6fcee60027"/>
  </ds:schemaRefs>
</ds:datastoreItem>
</file>

<file path=customXml/itemProps3.xml><?xml version="1.0" encoding="utf-8"?>
<ds:datastoreItem xmlns:ds="http://schemas.openxmlformats.org/officeDocument/2006/customXml" ds:itemID="{5878EA83-DA9B-4357-8965-DB0EBBB818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0bdb51-a143-4743-aff0-7a8fe1028b5b"/>
    <ds:schemaRef ds:uri="5bf3953b-78ae-48e3-a9fc-ea6fcee600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11191</TotalTime>
  <Words>1291</Words>
  <Application>Microsoft Office PowerPoint</Application>
  <PresentationFormat>Grand écran</PresentationFormat>
  <Paragraphs>219</Paragraphs>
  <Slides>25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Marianne Light</vt:lpstr>
      <vt:lpstr>Segoe UI Light</vt:lpstr>
      <vt:lpstr>Segoe UI Semibold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Outil d’ACV Simplifié</vt:lpstr>
      <vt:lpstr>Présentation PowerPoint</vt:lpstr>
      <vt:lpstr>Présentation PowerPoint</vt:lpstr>
      <vt:lpstr>Présentation PowerPoint</vt:lpstr>
      <vt:lpstr>Présentation PowerPoint</vt:lpstr>
      <vt:lpstr>Outil d’ACV Simplifié</vt:lpstr>
      <vt:lpstr>Présentation PowerPoint</vt:lpstr>
      <vt:lpstr>Outil d’ACV Simplifié</vt:lpstr>
      <vt:lpstr>Présentation PowerPoint</vt:lpstr>
      <vt:lpstr>Présentation PowerPoint</vt:lpstr>
      <vt:lpstr>Outil d’ACV Simplifié</vt:lpstr>
      <vt:lpstr>Présentation PowerPoint</vt:lpstr>
      <vt:lpstr>Outil d’ACV Simplifié</vt:lpstr>
      <vt:lpstr>Outil d’ACV Simplifié</vt:lpstr>
      <vt:lpstr>Outil d’ACV Simplifié</vt:lpstr>
      <vt:lpstr>Présentation PowerPoint</vt:lpstr>
      <vt:lpstr>Outil d’ACV Simplifié</vt:lpstr>
      <vt:lpstr>Présentation PowerPoint</vt:lpstr>
      <vt:lpstr>Outil d’ACV Simplifié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SCHMITT Yves</dc:creator>
  <cp:lastModifiedBy>LIBRERE Sarah</cp:lastModifiedBy>
  <cp:revision>749</cp:revision>
  <dcterms:created xsi:type="dcterms:W3CDTF">2019-09-26T13:45:30Z</dcterms:created>
  <dcterms:modified xsi:type="dcterms:W3CDTF">2024-09-05T09:22:54Z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0x010100206571C89568F64EA9998027CE758037</vt:lpwstr>
  </property>
  <property fmtid="{D5CDD505-2E9C-101B-9397-08002B2CF9AE}" pid="3" name="MediaServiceImageTags">
    <vt:lpwstr/>
  </property>
</Properties>
</file>