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325" r:id="rId5"/>
    <p:sldId id="306" r:id="rId6"/>
    <p:sldId id="287" r:id="rId7"/>
    <p:sldId id="303" r:id="rId8"/>
    <p:sldId id="308" r:id="rId9"/>
    <p:sldId id="309" r:id="rId10"/>
    <p:sldId id="315" r:id="rId11"/>
    <p:sldId id="316" r:id="rId12"/>
    <p:sldId id="317" r:id="rId13"/>
    <p:sldId id="318" r:id="rId14"/>
    <p:sldId id="323" r:id="rId15"/>
    <p:sldId id="32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2"/>
    <a:srgbClr val="1F4E79"/>
    <a:srgbClr val="EBEBEB"/>
    <a:srgbClr val="FFFFFF"/>
    <a:srgbClr val="0070C0"/>
    <a:srgbClr val="D2DEEF"/>
    <a:srgbClr val="9DC3E6"/>
    <a:srgbClr val="A9B1BC"/>
    <a:srgbClr val="AFCB0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075E3-4F23-4368-99D8-85EE235B126A}" v="1" dt="2023-04-21T07:37:15.928"/>
    <p1510:client id="{DDE9328F-1950-1BEF-BD38-48D20B5E3CD5}" v="7" dt="2024-01-05T14:00:26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ine Derbes" userId="e4fc15f6-7717-40cf-9ae2-2664119b6499" providerId="ADAL" clId="{819399DB-FD6A-490F-A531-4684754802E9}"/>
    <pc:docChg chg="undo redo custSel delSld modSld">
      <pc:chgData name="Amandine Derbes" userId="e4fc15f6-7717-40cf-9ae2-2664119b6499" providerId="ADAL" clId="{819399DB-FD6A-490F-A531-4684754802E9}" dt="2023-03-31T13:35:15.170" v="933" actId="20577"/>
      <pc:docMkLst>
        <pc:docMk/>
      </pc:docMkLst>
      <pc:sldChg chg="addSp delSp modSp mod">
        <pc:chgData name="Amandine Derbes" userId="e4fc15f6-7717-40cf-9ae2-2664119b6499" providerId="ADAL" clId="{819399DB-FD6A-490F-A531-4684754802E9}" dt="2023-03-31T13:14:25.731" v="407" actId="14100"/>
        <pc:sldMkLst>
          <pc:docMk/>
          <pc:sldMk cId="3929226655" sldId="287"/>
        </pc:sldMkLst>
        <pc:spChg chg="mod">
          <ac:chgData name="Amandine Derbes" userId="e4fc15f6-7717-40cf-9ae2-2664119b6499" providerId="ADAL" clId="{819399DB-FD6A-490F-A531-4684754802E9}" dt="2023-03-31T13:11:58.219" v="190" actId="1076"/>
          <ac:spMkLst>
            <pc:docMk/>
            <pc:sldMk cId="3929226655" sldId="287"/>
            <ac:spMk id="5" creationId="{8CB73F5D-7D7E-C00D-CB15-31A86D90C7E2}"/>
          </ac:spMkLst>
        </pc:spChg>
        <pc:spChg chg="mod">
          <ac:chgData name="Amandine Derbes" userId="e4fc15f6-7717-40cf-9ae2-2664119b6499" providerId="ADAL" clId="{819399DB-FD6A-490F-A531-4684754802E9}" dt="2023-03-31T13:12:10.818" v="191" actId="1076"/>
          <ac:spMkLst>
            <pc:docMk/>
            <pc:sldMk cId="3929226655" sldId="287"/>
            <ac:spMk id="6" creationId="{7D649A3E-D175-483F-32E8-52492C7CF8CD}"/>
          </ac:spMkLst>
        </pc:spChg>
        <pc:spChg chg="mod">
          <ac:chgData name="Amandine Derbes" userId="e4fc15f6-7717-40cf-9ae2-2664119b6499" providerId="ADAL" clId="{819399DB-FD6A-490F-A531-4684754802E9}" dt="2023-03-31T13:12:25.539" v="193" actId="1076"/>
          <ac:spMkLst>
            <pc:docMk/>
            <pc:sldMk cId="3929226655" sldId="287"/>
            <ac:spMk id="7" creationId="{15704823-0844-4B60-6945-277569C0DC5C}"/>
          </ac:spMkLst>
        </pc:spChg>
        <pc:spChg chg="mod">
          <ac:chgData name="Amandine Derbes" userId="e4fc15f6-7717-40cf-9ae2-2664119b6499" providerId="ADAL" clId="{819399DB-FD6A-490F-A531-4684754802E9}" dt="2023-03-31T13:12:52.315" v="195" actId="1076"/>
          <ac:spMkLst>
            <pc:docMk/>
            <pc:sldMk cId="3929226655" sldId="287"/>
            <ac:spMk id="8" creationId="{2DD7DB2E-AE13-FBFD-AF72-AC3E1961DC1C}"/>
          </ac:spMkLst>
        </pc:spChg>
        <pc:spChg chg="mod">
          <ac:chgData name="Amandine Derbes" userId="e4fc15f6-7717-40cf-9ae2-2664119b6499" providerId="ADAL" clId="{819399DB-FD6A-490F-A531-4684754802E9}" dt="2023-03-31T13:12:57.898" v="196" actId="1076"/>
          <ac:spMkLst>
            <pc:docMk/>
            <pc:sldMk cId="3929226655" sldId="287"/>
            <ac:spMk id="9" creationId="{0EFE7F41-CE4D-FA41-2BE8-0B4729EAA199}"/>
          </ac:spMkLst>
        </pc:spChg>
        <pc:spChg chg="mod">
          <ac:chgData name="Amandine Derbes" userId="e4fc15f6-7717-40cf-9ae2-2664119b6499" providerId="ADAL" clId="{819399DB-FD6A-490F-A531-4684754802E9}" dt="2023-03-31T13:13:02.306" v="197" actId="1076"/>
          <ac:spMkLst>
            <pc:docMk/>
            <pc:sldMk cId="3929226655" sldId="287"/>
            <ac:spMk id="10" creationId="{8F3A2380-EE83-73C2-6FDA-EBA6E28B50B8}"/>
          </ac:spMkLst>
        </pc:spChg>
        <pc:spChg chg="mod">
          <ac:chgData name="Amandine Derbes" userId="e4fc15f6-7717-40cf-9ae2-2664119b6499" providerId="ADAL" clId="{819399DB-FD6A-490F-A531-4684754802E9}" dt="2023-03-31T13:13:09.995" v="198" actId="1076"/>
          <ac:spMkLst>
            <pc:docMk/>
            <pc:sldMk cId="3929226655" sldId="287"/>
            <ac:spMk id="11" creationId="{7B318880-8A1A-15F6-CA2F-AA23F46D749B}"/>
          </ac:spMkLst>
        </pc:spChg>
        <pc:spChg chg="add mod">
          <ac:chgData name="Amandine Derbes" userId="e4fc15f6-7717-40cf-9ae2-2664119b6499" providerId="ADAL" clId="{819399DB-FD6A-490F-A531-4684754802E9}" dt="2023-03-31T13:12:17.858" v="192" actId="1076"/>
          <ac:spMkLst>
            <pc:docMk/>
            <pc:sldMk cId="3929226655" sldId="287"/>
            <ac:spMk id="25" creationId="{3BFF0011-07EC-CF38-4D88-5DDF3FD4DF03}"/>
          </ac:spMkLst>
        </pc:spChg>
        <pc:spChg chg="add mod">
          <ac:chgData name="Amandine Derbes" userId="e4fc15f6-7717-40cf-9ae2-2664119b6499" providerId="ADAL" clId="{819399DB-FD6A-490F-A531-4684754802E9}" dt="2023-03-31T13:12:46.211" v="194" actId="1076"/>
          <ac:spMkLst>
            <pc:docMk/>
            <pc:sldMk cId="3929226655" sldId="287"/>
            <ac:spMk id="27" creationId="{6ACD8E4E-BAB5-7E11-B472-17FDD7658E93}"/>
          </ac:spMkLst>
        </pc:spChg>
        <pc:spChg chg="add mod">
          <ac:chgData name="Amandine Derbes" userId="e4fc15f6-7717-40cf-9ae2-2664119b6499" providerId="ADAL" clId="{819399DB-FD6A-490F-A531-4684754802E9}" dt="2023-03-31T13:14:25.731" v="407" actId="14100"/>
          <ac:spMkLst>
            <pc:docMk/>
            <pc:sldMk cId="3929226655" sldId="287"/>
            <ac:spMk id="37" creationId="{6E41F283-7347-FC72-2417-15682A01266E}"/>
          </ac:spMkLst>
        </pc:spChg>
        <pc:picChg chg="add mod">
          <ac:chgData name="Amandine Derbes" userId="e4fc15f6-7717-40cf-9ae2-2664119b6499" providerId="ADAL" clId="{819399DB-FD6A-490F-A531-4684754802E9}" dt="2023-03-31T13:11:39.594" v="186" actId="14100"/>
          <ac:picMkLst>
            <pc:docMk/>
            <pc:sldMk cId="3929226655" sldId="287"/>
            <ac:picMk id="3" creationId="{1813D01A-0C5A-E41F-CC01-F7696DCCCC49}"/>
          </ac:picMkLst>
        </pc:picChg>
        <pc:picChg chg="del">
          <ac:chgData name="Amandine Derbes" userId="e4fc15f6-7717-40cf-9ae2-2664119b6499" providerId="ADAL" clId="{819399DB-FD6A-490F-A531-4684754802E9}" dt="2023-03-31T13:09:42.179" v="67" actId="478"/>
          <ac:picMkLst>
            <pc:docMk/>
            <pc:sldMk cId="3929226655" sldId="287"/>
            <ac:picMk id="14" creationId="{A25756CD-2F42-3394-7C24-08ED2BF43841}"/>
          </ac:picMkLst>
        </pc:picChg>
        <pc:picChg chg="add mod">
          <ac:chgData name="Amandine Derbes" userId="e4fc15f6-7717-40cf-9ae2-2664119b6499" providerId="ADAL" clId="{819399DB-FD6A-490F-A531-4684754802E9}" dt="2023-03-31T13:13:40.267" v="200" actId="1076"/>
          <ac:picMkLst>
            <pc:docMk/>
            <pc:sldMk cId="3929226655" sldId="287"/>
            <ac:picMk id="36" creationId="{D820AA12-357E-2148-C4C0-FABBCFA4AB8C}"/>
          </ac:picMkLst>
        </pc:picChg>
        <pc:cxnChg chg="mod">
          <ac:chgData name="Amandine Derbes" userId="e4fc15f6-7717-40cf-9ae2-2664119b6499" providerId="ADAL" clId="{819399DB-FD6A-490F-A531-4684754802E9}" dt="2023-03-31T13:11:58.219" v="190" actId="1076"/>
          <ac:cxnSpMkLst>
            <pc:docMk/>
            <pc:sldMk cId="3929226655" sldId="287"/>
            <ac:cxnSpMk id="15" creationId="{5371DE33-2BEA-4A64-B431-D8D649D1CFA0}"/>
          </ac:cxnSpMkLst>
        </pc:cxnChg>
        <pc:cxnChg chg="mod">
          <ac:chgData name="Amandine Derbes" userId="e4fc15f6-7717-40cf-9ae2-2664119b6499" providerId="ADAL" clId="{819399DB-FD6A-490F-A531-4684754802E9}" dt="2023-03-31T13:12:10.818" v="191" actId="1076"/>
          <ac:cxnSpMkLst>
            <pc:docMk/>
            <pc:sldMk cId="3929226655" sldId="287"/>
            <ac:cxnSpMk id="16" creationId="{34CF9FE0-F2CF-D390-BF0E-B3A6259B18CC}"/>
          </ac:cxnSpMkLst>
        </pc:cxnChg>
        <pc:cxnChg chg="mod">
          <ac:chgData name="Amandine Derbes" userId="e4fc15f6-7717-40cf-9ae2-2664119b6499" providerId="ADAL" clId="{819399DB-FD6A-490F-A531-4684754802E9}" dt="2023-03-31T13:12:25.539" v="193" actId="1076"/>
          <ac:cxnSpMkLst>
            <pc:docMk/>
            <pc:sldMk cId="3929226655" sldId="287"/>
            <ac:cxnSpMk id="18" creationId="{CF205815-5F36-7FA0-95B9-5CB9ABD23E67}"/>
          </ac:cxnSpMkLst>
        </pc:cxnChg>
        <pc:cxnChg chg="mod">
          <ac:chgData name="Amandine Derbes" userId="e4fc15f6-7717-40cf-9ae2-2664119b6499" providerId="ADAL" clId="{819399DB-FD6A-490F-A531-4684754802E9}" dt="2023-03-31T13:12:52.315" v="195" actId="1076"/>
          <ac:cxnSpMkLst>
            <pc:docMk/>
            <pc:sldMk cId="3929226655" sldId="287"/>
            <ac:cxnSpMk id="19" creationId="{7422708D-F5AE-8F67-8FC2-CEB136B467BA}"/>
          </ac:cxnSpMkLst>
        </pc:cxnChg>
        <pc:cxnChg chg="mod">
          <ac:chgData name="Amandine Derbes" userId="e4fc15f6-7717-40cf-9ae2-2664119b6499" providerId="ADAL" clId="{819399DB-FD6A-490F-A531-4684754802E9}" dt="2023-03-31T13:12:57.898" v="196" actId="1076"/>
          <ac:cxnSpMkLst>
            <pc:docMk/>
            <pc:sldMk cId="3929226655" sldId="287"/>
            <ac:cxnSpMk id="20" creationId="{E3587A60-C39D-A792-CA03-D989A5937A6E}"/>
          </ac:cxnSpMkLst>
        </pc:cxnChg>
        <pc:cxnChg chg="mod">
          <ac:chgData name="Amandine Derbes" userId="e4fc15f6-7717-40cf-9ae2-2664119b6499" providerId="ADAL" clId="{819399DB-FD6A-490F-A531-4684754802E9}" dt="2023-03-31T13:13:02.306" v="197" actId="1076"/>
          <ac:cxnSpMkLst>
            <pc:docMk/>
            <pc:sldMk cId="3929226655" sldId="287"/>
            <ac:cxnSpMk id="21" creationId="{B1665084-EC53-EEAD-EFA3-E847359C4EE4}"/>
          </ac:cxnSpMkLst>
        </pc:cxnChg>
        <pc:cxnChg chg="mod">
          <ac:chgData name="Amandine Derbes" userId="e4fc15f6-7717-40cf-9ae2-2664119b6499" providerId="ADAL" clId="{819399DB-FD6A-490F-A531-4684754802E9}" dt="2023-03-31T13:13:09.995" v="198" actId="1076"/>
          <ac:cxnSpMkLst>
            <pc:docMk/>
            <pc:sldMk cId="3929226655" sldId="287"/>
            <ac:cxnSpMk id="22" creationId="{50C9A387-F588-2DA1-9501-D7D321D7EF54}"/>
          </ac:cxnSpMkLst>
        </pc:cxnChg>
        <pc:cxnChg chg="add mod">
          <ac:chgData name="Amandine Derbes" userId="e4fc15f6-7717-40cf-9ae2-2664119b6499" providerId="ADAL" clId="{819399DB-FD6A-490F-A531-4684754802E9}" dt="2023-03-31T13:12:17.858" v="192" actId="1076"/>
          <ac:cxnSpMkLst>
            <pc:docMk/>
            <pc:sldMk cId="3929226655" sldId="287"/>
            <ac:cxnSpMk id="26" creationId="{D8E8BC0D-E470-9F11-D75E-72D5174CBFE4}"/>
          </ac:cxnSpMkLst>
        </pc:cxnChg>
        <pc:cxnChg chg="add mod">
          <ac:chgData name="Amandine Derbes" userId="e4fc15f6-7717-40cf-9ae2-2664119b6499" providerId="ADAL" clId="{819399DB-FD6A-490F-A531-4684754802E9}" dt="2023-03-31T13:12:46.211" v="194" actId="1076"/>
          <ac:cxnSpMkLst>
            <pc:docMk/>
            <pc:sldMk cId="3929226655" sldId="287"/>
            <ac:cxnSpMk id="28" creationId="{EE33D793-7CC6-EEB2-93A0-351A9FFC6A01}"/>
          </ac:cxnSpMkLst>
        </pc:cxnChg>
      </pc:sldChg>
      <pc:sldChg chg="addSp delSp modSp mod">
        <pc:chgData name="Amandine Derbes" userId="e4fc15f6-7717-40cf-9ae2-2664119b6499" providerId="ADAL" clId="{819399DB-FD6A-490F-A531-4684754802E9}" dt="2023-03-31T13:15:48.434" v="437" actId="14100"/>
        <pc:sldMkLst>
          <pc:docMk/>
          <pc:sldMk cId="2533204013" sldId="303"/>
        </pc:sldMkLst>
        <pc:spChg chg="mod">
          <ac:chgData name="Amandine Derbes" userId="e4fc15f6-7717-40cf-9ae2-2664119b6499" providerId="ADAL" clId="{819399DB-FD6A-490F-A531-4684754802E9}" dt="2023-03-31T13:15:27.626" v="433" actId="1076"/>
          <ac:spMkLst>
            <pc:docMk/>
            <pc:sldMk cId="2533204013" sldId="303"/>
            <ac:spMk id="5" creationId="{847A0643-187B-BFA5-B564-E479D5073D80}"/>
          </ac:spMkLst>
        </pc:spChg>
        <pc:spChg chg="mod">
          <ac:chgData name="Amandine Derbes" userId="e4fc15f6-7717-40cf-9ae2-2664119b6499" providerId="ADAL" clId="{819399DB-FD6A-490F-A531-4684754802E9}" dt="2023-03-31T13:15:10.746" v="413" actId="1076"/>
          <ac:spMkLst>
            <pc:docMk/>
            <pc:sldMk cId="2533204013" sldId="303"/>
            <ac:spMk id="6" creationId="{30D87AEB-E52C-D466-7743-FE950C4918FA}"/>
          </ac:spMkLst>
        </pc:spChg>
        <pc:spChg chg="mod">
          <ac:chgData name="Amandine Derbes" userId="e4fc15f6-7717-40cf-9ae2-2664119b6499" providerId="ADAL" clId="{819399DB-FD6A-490F-A531-4684754802E9}" dt="2023-03-31T13:15:16.434" v="414" actId="1076"/>
          <ac:spMkLst>
            <pc:docMk/>
            <pc:sldMk cId="2533204013" sldId="303"/>
            <ac:spMk id="7" creationId="{CFAD329A-AF8C-2D4E-00C8-AEAEB93B3B30}"/>
          </ac:spMkLst>
        </pc:spChg>
        <pc:spChg chg="add mod">
          <ac:chgData name="Amandine Derbes" userId="e4fc15f6-7717-40cf-9ae2-2664119b6499" providerId="ADAL" clId="{819399DB-FD6A-490F-A531-4684754802E9}" dt="2023-03-31T13:15:48.434" v="437" actId="14100"/>
          <ac:spMkLst>
            <pc:docMk/>
            <pc:sldMk cId="2533204013" sldId="303"/>
            <ac:spMk id="12" creationId="{15CF1726-F2E5-A1B9-404D-ECE202F8505E}"/>
          </ac:spMkLst>
        </pc:spChg>
        <pc:spChg chg="mod">
          <ac:chgData name="Amandine Derbes" userId="e4fc15f6-7717-40cf-9ae2-2664119b6499" providerId="ADAL" clId="{819399DB-FD6A-490F-A531-4684754802E9}" dt="2023-03-31T13:15:23.540" v="432" actId="20577"/>
          <ac:spMkLst>
            <pc:docMk/>
            <pc:sldMk cId="2533204013" sldId="303"/>
            <ac:spMk id="17" creationId="{5335EE7A-C937-4BDE-9F5D-60F8B4430FED}"/>
          </ac:spMkLst>
        </pc:spChg>
        <pc:picChg chg="del">
          <ac:chgData name="Amandine Derbes" userId="e4fc15f6-7717-40cf-9ae2-2664119b6499" providerId="ADAL" clId="{819399DB-FD6A-490F-A531-4684754802E9}" dt="2023-03-31T13:14:58.036" v="408" actId="478"/>
          <ac:picMkLst>
            <pc:docMk/>
            <pc:sldMk cId="2533204013" sldId="303"/>
            <ac:picMk id="10" creationId="{08D742AA-4B49-8341-0366-155B97976D99}"/>
          </ac:picMkLst>
        </pc:picChg>
        <pc:picChg chg="add mod ord">
          <ac:chgData name="Amandine Derbes" userId="e4fc15f6-7717-40cf-9ae2-2664119b6499" providerId="ADAL" clId="{819399DB-FD6A-490F-A531-4684754802E9}" dt="2023-03-31T13:15:33.425" v="434" actId="167"/>
          <ac:picMkLst>
            <pc:docMk/>
            <pc:sldMk cId="2533204013" sldId="303"/>
            <ac:picMk id="11" creationId="{7AB663F6-17B5-5FFC-D739-85A7EF8FB44D}"/>
          </ac:picMkLst>
        </pc:picChg>
      </pc:sldChg>
      <pc:sldChg chg="addSp delSp modSp mod">
        <pc:chgData name="Amandine Derbes" userId="e4fc15f6-7717-40cf-9ae2-2664119b6499" providerId="ADAL" clId="{819399DB-FD6A-490F-A531-4684754802E9}" dt="2023-03-31T13:09:21.850" v="66" actId="14100"/>
        <pc:sldMkLst>
          <pc:docMk/>
          <pc:sldMk cId="1676585148" sldId="306"/>
        </pc:sldMkLst>
        <pc:spChg chg="mod">
          <ac:chgData name="Amandine Derbes" userId="e4fc15f6-7717-40cf-9ae2-2664119b6499" providerId="ADAL" clId="{819399DB-FD6A-490F-A531-4684754802E9}" dt="2023-03-31T13:09:21.850" v="66" actId="14100"/>
          <ac:spMkLst>
            <pc:docMk/>
            <pc:sldMk cId="1676585148" sldId="306"/>
            <ac:spMk id="13" creationId="{D88F6B9C-10FF-6ADD-8D6A-188B08E5AF7F}"/>
          </ac:spMkLst>
        </pc:spChg>
        <pc:spChg chg="mod">
          <ac:chgData name="Amandine Derbes" userId="e4fc15f6-7717-40cf-9ae2-2664119b6499" providerId="ADAL" clId="{819399DB-FD6A-490F-A531-4684754802E9}" dt="2023-03-31T13:09:06.168" v="64" actId="20577"/>
          <ac:spMkLst>
            <pc:docMk/>
            <pc:sldMk cId="1676585148" sldId="306"/>
            <ac:spMk id="15" creationId="{8C14A8EB-D1B7-0FED-8DFB-0961A1ED82E0}"/>
          </ac:spMkLst>
        </pc:spChg>
        <pc:spChg chg="mod">
          <ac:chgData name="Amandine Derbes" userId="e4fc15f6-7717-40cf-9ae2-2664119b6499" providerId="ADAL" clId="{819399DB-FD6A-490F-A531-4684754802E9}" dt="2023-03-31T13:08:43.395" v="25" actId="1076"/>
          <ac:spMkLst>
            <pc:docMk/>
            <pc:sldMk cId="1676585148" sldId="306"/>
            <ac:spMk id="16" creationId="{8BC8A9D6-B899-90CD-F23C-81F20ACE21AC}"/>
          </ac:spMkLst>
        </pc:spChg>
        <pc:spChg chg="mod">
          <ac:chgData name="Amandine Derbes" userId="e4fc15f6-7717-40cf-9ae2-2664119b6499" providerId="ADAL" clId="{819399DB-FD6A-490F-A531-4684754802E9}" dt="2023-03-31T13:08:12.630" v="14" actId="20577"/>
          <ac:spMkLst>
            <pc:docMk/>
            <pc:sldMk cId="1676585148" sldId="306"/>
            <ac:spMk id="17" creationId="{5335EE7A-C937-4BDE-9F5D-60F8B4430FED}"/>
          </ac:spMkLst>
        </pc:spChg>
        <pc:spChg chg="mod">
          <ac:chgData name="Amandine Derbes" userId="e4fc15f6-7717-40cf-9ae2-2664119b6499" providerId="ADAL" clId="{819399DB-FD6A-490F-A531-4684754802E9}" dt="2023-03-31T13:08:38.083" v="24" actId="1076"/>
          <ac:spMkLst>
            <pc:docMk/>
            <pc:sldMk cId="1676585148" sldId="306"/>
            <ac:spMk id="18" creationId="{FA4CCD86-E5C5-86B8-E2E8-F3EC637D1F52}"/>
          </ac:spMkLst>
        </pc:spChg>
        <pc:spChg chg="mod">
          <ac:chgData name="Amandine Derbes" userId="e4fc15f6-7717-40cf-9ae2-2664119b6499" providerId="ADAL" clId="{819399DB-FD6A-490F-A531-4684754802E9}" dt="2023-03-31T13:08:33.306" v="23" actId="1076"/>
          <ac:spMkLst>
            <pc:docMk/>
            <pc:sldMk cId="1676585148" sldId="306"/>
            <ac:spMk id="19" creationId="{FB885392-3D4C-FE7C-1B25-598ACF26E11B}"/>
          </ac:spMkLst>
        </pc:spChg>
        <pc:spChg chg="mod">
          <ac:chgData name="Amandine Derbes" userId="e4fc15f6-7717-40cf-9ae2-2664119b6499" providerId="ADAL" clId="{819399DB-FD6A-490F-A531-4684754802E9}" dt="2023-03-31T13:08:30.755" v="22" actId="1076"/>
          <ac:spMkLst>
            <pc:docMk/>
            <pc:sldMk cId="1676585148" sldId="306"/>
            <ac:spMk id="20" creationId="{84741C3E-9667-5E64-66E1-A370678676BC}"/>
          </ac:spMkLst>
        </pc:spChg>
        <pc:picChg chg="del">
          <ac:chgData name="Amandine Derbes" userId="e4fc15f6-7717-40cf-9ae2-2664119b6499" providerId="ADAL" clId="{819399DB-FD6A-490F-A531-4684754802E9}" dt="2023-03-31T13:08:14.827" v="15" actId="478"/>
          <ac:picMkLst>
            <pc:docMk/>
            <pc:sldMk cId="1676585148" sldId="306"/>
            <ac:picMk id="7" creationId="{A9C90C5E-7CF4-8439-25CE-E73ACFFFB31E}"/>
          </ac:picMkLst>
        </pc:picChg>
        <pc:picChg chg="add mod ord">
          <ac:chgData name="Amandine Derbes" userId="e4fc15f6-7717-40cf-9ae2-2664119b6499" providerId="ADAL" clId="{819399DB-FD6A-490F-A531-4684754802E9}" dt="2023-03-31T13:08:46.111" v="27" actId="1076"/>
          <ac:picMkLst>
            <pc:docMk/>
            <pc:sldMk cId="1676585148" sldId="306"/>
            <ac:picMk id="9" creationId="{9E9F6E48-4264-0484-2DEE-82C5C91857D9}"/>
          </ac:picMkLst>
        </pc:picChg>
        <pc:picChg chg="mod">
          <ac:chgData name="Amandine Derbes" userId="e4fc15f6-7717-40cf-9ae2-2664119b6499" providerId="ADAL" clId="{819399DB-FD6A-490F-A531-4684754802E9}" dt="2023-03-31T13:08:26.138" v="21" actId="1076"/>
          <ac:picMkLst>
            <pc:docMk/>
            <pc:sldMk cId="1676585148" sldId="306"/>
            <ac:picMk id="12" creationId="{75294148-7A75-A809-967A-EE2B345C4B2D}"/>
          </ac:picMkLst>
        </pc:picChg>
      </pc:sldChg>
      <pc:sldChg chg="del">
        <pc:chgData name="Amandine Derbes" userId="e4fc15f6-7717-40cf-9ae2-2664119b6499" providerId="ADAL" clId="{819399DB-FD6A-490F-A531-4684754802E9}" dt="2023-03-31T13:33:16.195" v="862" actId="47"/>
        <pc:sldMkLst>
          <pc:docMk/>
          <pc:sldMk cId="4090225721" sldId="307"/>
        </pc:sldMkLst>
      </pc:sldChg>
      <pc:sldChg chg="addSp delSp modSp mod">
        <pc:chgData name="Amandine Derbes" userId="e4fc15f6-7717-40cf-9ae2-2664119b6499" providerId="ADAL" clId="{819399DB-FD6A-490F-A531-4684754802E9}" dt="2023-03-31T13:18:41.868" v="613" actId="20577"/>
        <pc:sldMkLst>
          <pc:docMk/>
          <pc:sldMk cId="2877415465" sldId="308"/>
        </pc:sldMkLst>
        <pc:spChg chg="add mod">
          <ac:chgData name="Amandine Derbes" userId="e4fc15f6-7717-40cf-9ae2-2664119b6499" providerId="ADAL" clId="{819399DB-FD6A-490F-A531-4684754802E9}" dt="2023-03-31T13:17:34.962" v="473" actId="1076"/>
          <ac:spMkLst>
            <pc:docMk/>
            <pc:sldMk cId="2877415465" sldId="308"/>
            <ac:spMk id="11" creationId="{EF0ADDF4-CDEE-DE0B-FC12-35A3E79126CA}"/>
          </ac:spMkLst>
        </pc:spChg>
        <pc:spChg chg="add mod">
          <ac:chgData name="Amandine Derbes" userId="e4fc15f6-7717-40cf-9ae2-2664119b6499" providerId="ADAL" clId="{819399DB-FD6A-490F-A531-4684754802E9}" dt="2023-03-31T13:17:54.066" v="516" actId="20577"/>
          <ac:spMkLst>
            <pc:docMk/>
            <pc:sldMk cId="2877415465" sldId="308"/>
            <ac:spMk id="13" creationId="{130A883C-8328-28D8-947A-94440A3A15F0}"/>
          </ac:spMkLst>
        </pc:spChg>
        <pc:spChg chg="mod">
          <ac:chgData name="Amandine Derbes" userId="e4fc15f6-7717-40cf-9ae2-2664119b6499" providerId="ADAL" clId="{819399DB-FD6A-490F-A531-4684754802E9}" dt="2023-03-31T13:18:02.854" v="517"/>
          <ac:spMkLst>
            <pc:docMk/>
            <pc:sldMk cId="2877415465" sldId="308"/>
            <ac:spMk id="16" creationId="{DE359F0F-15B3-9C62-0930-A4850FFE085A}"/>
          </ac:spMkLst>
        </pc:spChg>
        <pc:spChg chg="mod">
          <ac:chgData name="Amandine Derbes" userId="e4fc15f6-7717-40cf-9ae2-2664119b6499" providerId="ADAL" clId="{819399DB-FD6A-490F-A531-4684754802E9}" dt="2023-03-31T13:16:30.356" v="460" actId="20577"/>
          <ac:spMkLst>
            <pc:docMk/>
            <pc:sldMk cId="2877415465" sldId="308"/>
            <ac:spMk id="17" creationId="{5335EE7A-C937-4BDE-9F5D-60F8B4430FED}"/>
          </ac:spMkLst>
        </pc:spChg>
        <pc:spChg chg="mod">
          <ac:chgData name="Amandine Derbes" userId="e4fc15f6-7717-40cf-9ae2-2664119b6499" providerId="ADAL" clId="{819399DB-FD6A-490F-A531-4684754802E9}" dt="2023-03-31T13:18:41.868" v="613" actId="20577"/>
          <ac:spMkLst>
            <pc:docMk/>
            <pc:sldMk cId="2877415465" sldId="308"/>
            <ac:spMk id="18" creationId="{C0859E46-E62A-D275-4858-1D678800B289}"/>
          </ac:spMkLst>
        </pc:spChg>
        <pc:spChg chg="mod">
          <ac:chgData name="Amandine Derbes" userId="e4fc15f6-7717-40cf-9ae2-2664119b6499" providerId="ADAL" clId="{819399DB-FD6A-490F-A531-4684754802E9}" dt="2023-03-31T13:17:19.688" v="471" actId="14100"/>
          <ac:spMkLst>
            <pc:docMk/>
            <pc:sldMk cId="2877415465" sldId="308"/>
            <ac:spMk id="30" creationId="{03E1390B-D1BE-A93D-6EAF-2E763003F7E8}"/>
          </ac:spMkLst>
        </pc:spChg>
        <pc:spChg chg="mod">
          <ac:chgData name="Amandine Derbes" userId="e4fc15f6-7717-40cf-9ae2-2664119b6499" providerId="ADAL" clId="{819399DB-FD6A-490F-A531-4684754802E9}" dt="2023-03-31T13:17:34.962" v="473" actId="1076"/>
          <ac:spMkLst>
            <pc:docMk/>
            <pc:sldMk cId="2877415465" sldId="308"/>
            <ac:spMk id="32" creationId="{AFB57357-2D35-0574-42D4-3BC80C2FA75A}"/>
          </ac:spMkLst>
        </pc:spChg>
        <pc:spChg chg="mod">
          <ac:chgData name="Amandine Derbes" userId="e4fc15f6-7717-40cf-9ae2-2664119b6499" providerId="ADAL" clId="{819399DB-FD6A-490F-A531-4684754802E9}" dt="2023-03-31T13:17:34.962" v="473" actId="1076"/>
          <ac:spMkLst>
            <pc:docMk/>
            <pc:sldMk cId="2877415465" sldId="308"/>
            <ac:spMk id="35" creationId="{BA1F631D-3D46-301B-F73B-5A962A2B6BD3}"/>
          </ac:spMkLst>
        </pc:spChg>
        <pc:spChg chg="mod">
          <ac:chgData name="Amandine Derbes" userId="e4fc15f6-7717-40cf-9ae2-2664119b6499" providerId="ADAL" clId="{819399DB-FD6A-490F-A531-4684754802E9}" dt="2023-03-31T13:17:42.161" v="481" actId="20577"/>
          <ac:spMkLst>
            <pc:docMk/>
            <pc:sldMk cId="2877415465" sldId="308"/>
            <ac:spMk id="40" creationId="{72BA2076-FF19-5CA3-C368-D3F20468EC23}"/>
          </ac:spMkLst>
        </pc:spChg>
        <pc:grpChg chg="add mod">
          <ac:chgData name="Amandine Derbes" userId="e4fc15f6-7717-40cf-9ae2-2664119b6499" providerId="ADAL" clId="{819399DB-FD6A-490F-A531-4684754802E9}" dt="2023-03-31T13:18:05.683" v="518" actId="1076"/>
          <ac:grpSpMkLst>
            <pc:docMk/>
            <pc:sldMk cId="2877415465" sldId="308"/>
            <ac:grpSpMk id="15" creationId="{E25BD6CF-89C8-A15A-FB44-1EA6F2CD7E3B}"/>
          </ac:grpSpMkLst>
        </pc:grpChg>
        <pc:picChg chg="del">
          <ac:chgData name="Amandine Derbes" userId="e4fc15f6-7717-40cf-9ae2-2664119b6499" providerId="ADAL" clId="{819399DB-FD6A-490F-A531-4684754802E9}" dt="2023-03-31T13:16:34.210" v="461" actId="478"/>
          <ac:picMkLst>
            <pc:docMk/>
            <pc:sldMk cId="2877415465" sldId="308"/>
            <ac:picMk id="5" creationId="{C7DCAAFA-BB0C-C459-A9FF-62F42F1A6EA4}"/>
          </ac:picMkLst>
        </pc:picChg>
        <pc:picChg chg="add mod">
          <ac:chgData name="Amandine Derbes" userId="e4fc15f6-7717-40cf-9ae2-2664119b6499" providerId="ADAL" clId="{819399DB-FD6A-490F-A531-4684754802E9}" dt="2023-03-31T13:16:38.722" v="463" actId="1076"/>
          <ac:picMkLst>
            <pc:docMk/>
            <pc:sldMk cId="2877415465" sldId="308"/>
            <ac:picMk id="9" creationId="{C291B929-8D0D-2369-D44E-72D50DFB4E56}"/>
          </ac:picMkLst>
        </pc:picChg>
        <pc:cxnChg chg="add mod">
          <ac:chgData name="Amandine Derbes" userId="e4fc15f6-7717-40cf-9ae2-2664119b6499" providerId="ADAL" clId="{819399DB-FD6A-490F-A531-4684754802E9}" dt="2023-03-31T13:16:59.171" v="466" actId="1076"/>
          <ac:cxnSpMkLst>
            <pc:docMk/>
            <pc:sldMk cId="2877415465" sldId="308"/>
            <ac:cxnSpMk id="10" creationId="{B9E1D370-DEE2-B544-891F-B038771F0985}"/>
          </ac:cxnSpMkLst>
        </pc:cxnChg>
        <pc:cxnChg chg="add mod">
          <ac:chgData name="Amandine Derbes" userId="e4fc15f6-7717-40cf-9ae2-2664119b6499" providerId="ADAL" clId="{819399DB-FD6A-490F-A531-4684754802E9}" dt="2023-03-31T13:17:06.202" v="468" actId="1076"/>
          <ac:cxnSpMkLst>
            <pc:docMk/>
            <pc:sldMk cId="2877415465" sldId="308"/>
            <ac:cxnSpMk id="12" creationId="{C5035AC6-54B0-96F8-65BE-59AF44FE39C3}"/>
          </ac:cxnSpMkLst>
        </pc:cxnChg>
        <pc:cxnChg chg="mod">
          <ac:chgData name="Amandine Derbes" userId="e4fc15f6-7717-40cf-9ae2-2664119b6499" providerId="ADAL" clId="{819399DB-FD6A-490F-A531-4684754802E9}" dt="2023-03-31T13:16:51.266" v="464" actId="1076"/>
          <ac:cxnSpMkLst>
            <pc:docMk/>
            <pc:sldMk cId="2877415465" sldId="308"/>
            <ac:cxnSpMk id="34" creationId="{C1CD8064-BA92-0B4D-B97B-1C543586AD5A}"/>
          </ac:cxnSpMkLst>
        </pc:cxnChg>
      </pc:sldChg>
      <pc:sldChg chg="addSp modSp mod">
        <pc:chgData name="Amandine Derbes" userId="e4fc15f6-7717-40cf-9ae2-2664119b6499" providerId="ADAL" clId="{819399DB-FD6A-490F-A531-4684754802E9}" dt="2023-03-31T13:20:35.546" v="652" actId="1076"/>
        <pc:sldMkLst>
          <pc:docMk/>
          <pc:sldMk cId="3345418035" sldId="309"/>
        </pc:sldMkLst>
        <pc:spChg chg="add mod">
          <ac:chgData name="Amandine Derbes" userId="e4fc15f6-7717-40cf-9ae2-2664119b6499" providerId="ADAL" clId="{819399DB-FD6A-490F-A531-4684754802E9}" dt="2023-03-31T13:20:35.546" v="652" actId="1076"/>
          <ac:spMkLst>
            <pc:docMk/>
            <pc:sldMk cId="3345418035" sldId="309"/>
            <ac:spMk id="5" creationId="{1012353C-AD27-0B67-39B9-F9EFCDD90929}"/>
          </ac:spMkLst>
        </pc:spChg>
        <pc:spChg chg="mod">
          <ac:chgData name="Amandine Derbes" userId="e4fc15f6-7717-40cf-9ae2-2664119b6499" providerId="ADAL" clId="{819399DB-FD6A-490F-A531-4684754802E9}" dt="2023-03-31T13:20:02.587" v="649" actId="1076"/>
          <ac:spMkLst>
            <pc:docMk/>
            <pc:sldMk cId="3345418035" sldId="309"/>
            <ac:spMk id="6" creationId="{9B85CD14-F8DE-49C9-35E7-6FCF5599CF8D}"/>
          </ac:spMkLst>
        </pc:spChg>
        <pc:spChg chg="mod">
          <ac:chgData name="Amandine Derbes" userId="e4fc15f6-7717-40cf-9ae2-2664119b6499" providerId="ADAL" clId="{819399DB-FD6A-490F-A531-4684754802E9}" dt="2023-03-31T13:20:02.587" v="649" actId="1076"/>
          <ac:spMkLst>
            <pc:docMk/>
            <pc:sldMk cId="3345418035" sldId="309"/>
            <ac:spMk id="13" creationId="{CB632157-BF87-74F5-FF35-0273135C666D}"/>
          </ac:spMkLst>
        </pc:spChg>
        <pc:spChg chg="mod">
          <ac:chgData name="Amandine Derbes" userId="e4fc15f6-7717-40cf-9ae2-2664119b6499" providerId="ADAL" clId="{819399DB-FD6A-490F-A531-4684754802E9}" dt="2023-03-31T13:20:02.587" v="649" actId="1076"/>
          <ac:spMkLst>
            <pc:docMk/>
            <pc:sldMk cId="3345418035" sldId="309"/>
            <ac:spMk id="15" creationId="{9329E23F-B00C-F332-7C06-E5C0BEB07A2A}"/>
          </ac:spMkLst>
        </pc:spChg>
        <pc:spChg chg="mod">
          <ac:chgData name="Amandine Derbes" userId="e4fc15f6-7717-40cf-9ae2-2664119b6499" providerId="ADAL" clId="{819399DB-FD6A-490F-A531-4684754802E9}" dt="2023-03-31T13:20:02.587" v="649" actId="1076"/>
          <ac:spMkLst>
            <pc:docMk/>
            <pc:sldMk cId="3345418035" sldId="309"/>
            <ac:spMk id="16" creationId="{6A6DBEA2-1FB6-DD51-85BF-3514BECEF26D}"/>
          </ac:spMkLst>
        </pc:spChg>
        <pc:spChg chg="mod">
          <ac:chgData name="Amandine Derbes" userId="e4fc15f6-7717-40cf-9ae2-2664119b6499" providerId="ADAL" clId="{819399DB-FD6A-490F-A531-4684754802E9}" dt="2023-03-31T13:19:03.918" v="614"/>
          <ac:spMkLst>
            <pc:docMk/>
            <pc:sldMk cId="3345418035" sldId="309"/>
            <ac:spMk id="17" creationId="{5335EE7A-C937-4BDE-9F5D-60F8B4430FED}"/>
          </ac:spMkLst>
        </pc:spChg>
        <pc:spChg chg="mod">
          <ac:chgData name="Amandine Derbes" userId="e4fc15f6-7717-40cf-9ae2-2664119b6499" providerId="ADAL" clId="{819399DB-FD6A-490F-A531-4684754802E9}" dt="2023-03-31T13:19:17.075" v="630" actId="20577"/>
          <ac:spMkLst>
            <pc:docMk/>
            <pc:sldMk cId="3345418035" sldId="309"/>
            <ac:spMk id="46" creationId="{FCEF4BC5-C885-37A8-9933-5665D617815E}"/>
          </ac:spMkLst>
        </pc:spChg>
        <pc:spChg chg="mod">
          <ac:chgData name="Amandine Derbes" userId="e4fc15f6-7717-40cf-9ae2-2664119b6499" providerId="ADAL" clId="{819399DB-FD6A-490F-A531-4684754802E9}" dt="2023-03-31T13:19:40.421" v="647" actId="20577"/>
          <ac:spMkLst>
            <pc:docMk/>
            <pc:sldMk cId="3345418035" sldId="309"/>
            <ac:spMk id="48" creationId="{9AF8F723-90A8-E604-4A5D-B629DCDB6026}"/>
          </ac:spMkLst>
        </pc:spChg>
      </pc:sldChg>
      <pc:sldChg chg="addSp delSp modSp mod">
        <pc:chgData name="Amandine Derbes" userId="e4fc15f6-7717-40cf-9ae2-2664119b6499" providerId="ADAL" clId="{819399DB-FD6A-490F-A531-4684754802E9}" dt="2023-03-31T13:23:22.502" v="756" actId="20577"/>
        <pc:sldMkLst>
          <pc:docMk/>
          <pc:sldMk cId="2801639526" sldId="315"/>
        </pc:sldMkLst>
        <pc:spChg chg="mod">
          <ac:chgData name="Amandine Derbes" userId="e4fc15f6-7717-40cf-9ae2-2664119b6499" providerId="ADAL" clId="{819399DB-FD6A-490F-A531-4684754802E9}" dt="2023-03-31T13:21:38.419" v="675" actId="1076"/>
          <ac:spMkLst>
            <pc:docMk/>
            <pc:sldMk cId="2801639526" sldId="315"/>
            <ac:spMk id="6" creationId="{30D87AEB-E52C-D466-7743-FE950C4918FA}"/>
          </ac:spMkLst>
        </pc:spChg>
        <pc:spChg chg="mod">
          <ac:chgData name="Amandine Derbes" userId="e4fc15f6-7717-40cf-9ae2-2664119b6499" providerId="ADAL" clId="{819399DB-FD6A-490F-A531-4684754802E9}" dt="2023-03-31T13:21:45.154" v="678" actId="1076"/>
          <ac:spMkLst>
            <pc:docMk/>
            <pc:sldMk cId="2801639526" sldId="315"/>
            <ac:spMk id="7" creationId="{CFAD329A-AF8C-2D4E-00C8-AEAEB93B3B30}"/>
          </ac:spMkLst>
        </pc:spChg>
        <pc:spChg chg="mod">
          <ac:chgData name="Amandine Derbes" userId="e4fc15f6-7717-40cf-9ae2-2664119b6499" providerId="ADAL" clId="{819399DB-FD6A-490F-A531-4684754802E9}" dt="2023-03-31T13:22:11.578" v="689" actId="1076"/>
          <ac:spMkLst>
            <pc:docMk/>
            <pc:sldMk cId="2801639526" sldId="315"/>
            <ac:spMk id="11" creationId="{991C0842-FFE2-8132-9733-E86DEBFFF1CD}"/>
          </ac:spMkLst>
        </pc:spChg>
        <pc:spChg chg="mod">
          <ac:chgData name="Amandine Derbes" userId="e4fc15f6-7717-40cf-9ae2-2664119b6499" providerId="ADAL" clId="{819399DB-FD6A-490F-A531-4684754802E9}" dt="2023-03-31T13:23:22.502" v="756" actId="20577"/>
          <ac:spMkLst>
            <pc:docMk/>
            <pc:sldMk cId="2801639526" sldId="315"/>
            <ac:spMk id="13" creationId="{C3AA5AC1-1205-A2AE-5E55-9DB568DFA9EF}"/>
          </ac:spMkLst>
        </pc:spChg>
        <pc:spChg chg="add mod">
          <ac:chgData name="Amandine Derbes" userId="e4fc15f6-7717-40cf-9ae2-2664119b6499" providerId="ADAL" clId="{819399DB-FD6A-490F-A531-4684754802E9}" dt="2023-03-31T13:22:48.762" v="695" actId="14100"/>
          <ac:spMkLst>
            <pc:docMk/>
            <pc:sldMk cId="2801639526" sldId="315"/>
            <ac:spMk id="14" creationId="{A4AE7413-9D23-F031-6DDA-FC3464F2ECA6}"/>
          </ac:spMkLst>
        </pc:spChg>
        <pc:spChg chg="mod">
          <ac:chgData name="Amandine Derbes" userId="e4fc15f6-7717-40cf-9ae2-2664119b6499" providerId="ADAL" clId="{819399DB-FD6A-490F-A531-4684754802E9}" dt="2023-03-31T13:21:20.007" v="667" actId="20577"/>
          <ac:spMkLst>
            <pc:docMk/>
            <pc:sldMk cId="2801639526" sldId="315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819399DB-FD6A-490F-A531-4684754802E9}" dt="2023-03-31T13:22:43.402" v="693" actId="1076"/>
          <ac:picMkLst>
            <pc:docMk/>
            <pc:sldMk cId="2801639526" sldId="315"/>
            <ac:picMk id="3" creationId="{792E9D93-F7F8-7D2B-2612-2DF14F48AE2D}"/>
          </ac:picMkLst>
        </pc:picChg>
        <pc:picChg chg="del">
          <ac:chgData name="Amandine Derbes" userId="e4fc15f6-7717-40cf-9ae2-2664119b6499" providerId="ADAL" clId="{819399DB-FD6A-490F-A531-4684754802E9}" dt="2023-03-31T13:21:21.934" v="668" actId="478"/>
          <ac:picMkLst>
            <pc:docMk/>
            <pc:sldMk cId="2801639526" sldId="315"/>
            <ac:picMk id="5" creationId="{A5A60456-C211-2722-F3B2-DF165041FB81}"/>
          </ac:picMkLst>
        </pc:picChg>
        <pc:cxnChg chg="mod">
          <ac:chgData name="Amandine Derbes" userId="e4fc15f6-7717-40cf-9ae2-2664119b6499" providerId="ADAL" clId="{819399DB-FD6A-490F-A531-4684754802E9}" dt="2023-03-31T13:22:07.994" v="688" actId="1076"/>
          <ac:cxnSpMkLst>
            <pc:docMk/>
            <pc:sldMk cId="2801639526" sldId="315"/>
            <ac:cxnSpMk id="9" creationId="{074319B2-6EAA-B774-D3A8-7D1DF9AF4D02}"/>
          </ac:cxnSpMkLst>
        </pc:cxnChg>
        <pc:cxnChg chg="del mod">
          <ac:chgData name="Amandine Derbes" userId="e4fc15f6-7717-40cf-9ae2-2664119b6499" providerId="ADAL" clId="{819399DB-FD6A-490F-A531-4684754802E9}" dt="2023-03-31T13:22:50.291" v="696" actId="478"/>
          <ac:cxnSpMkLst>
            <pc:docMk/>
            <pc:sldMk cId="2801639526" sldId="315"/>
            <ac:cxnSpMk id="10" creationId="{715273EA-8BF6-B95D-D17E-55A0DDE4491C}"/>
          </ac:cxnSpMkLst>
        </pc:cxnChg>
      </pc:sldChg>
      <pc:sldChg chg="addSp delSp modSp mod">
        <pc:chgData name="Amandine Derbes" userId="e4fc15f6-7717-40cf-9ae2-2664119b6499" providerId="ADAL" clId="{819399DB-FD6A-490F-A531-4684754802E9}" dt="2023-03-31T13:31:13.442" v="850" actId="14100"/>
        <pc:sldMkLst>
          <pc:docMk/>
          <pc:sldMk cId="3806826367" sldId="316"/>
        </pc:sldMkLst>
        <pc:spChg chg="mod">
          <ac:chgData name="Amandine Derbes" userId="e4fc15f6-7717-40cf-9ae2-2664119b6499" providerId="ADAL" clId="{819399DB-FD6A-490F-A531-4684754802E9}" dt="2023-03-31T13:26:38.695" v="789" actId="20577"/>
          <ac:spMkLst>
            <pc:docMk/>
            <pc:sldMk cId="3806826367" sldId="316"/>
            <ac:spMk id="4" creationId="{5B42558C-85A3-E764-01DF-AD8867650105}"/>
          </ac:spMkLst>
        </pc:spChg>
        <pc:spChg chg="add mod">
          <ac:chgData name="Amandine Derbes" userId="e4fc15f6-7717-40cf-9ae2-2664119b6499" providerId="ADAL" clId="{819399DB-FD6A-490F-A531-4684754802E9}" dt="2023-03-31T13:30:33.098" v="840" actId="1076"/>
          <ac:spMkLst>
            <pc:docMk/>
            <pc:sldMk cId="3806826367" sldId="316"/>
            <ac:spMk id="8" creationId="{0CA70076-F1AB-ADAB-D5F7-8B5495D39663}"/>
          </ac:spMkLst>
        </pc:spChg>
        <pc:spChg chg="mod">
          <ac:chgData name="Amandine Derbes" userId="e4fc15f6-7717-40cf-9ae2-2664119b6499" providerId="ADAL" clId="{819399DB-FD6A-490F-A531-4684754802E9}" dt="2023-03-31T13:29:40.833" v="829" actId="20577"/>
          <ac:spMkLst>
            <pc:docMk/>
            <pc:sldMk cId="3806826367" sldId="316"/>
            <ac:spMk id="25" creationId="{F80BE4DF-8D71-77A0-7B5A-E550EA3B7EA7}"/>
          </ac:spMkLst>
        </pc:spChg>
        <pc:spChg chg="mod">
          <ac:chgData name="Amandine Derbes" userId="e4fc15f6-7717-40cf-9ae2-2664119b6499" providerId="ADAL" clId="{819399DB-FD6A-490F-A531-4684754802E9}" dt="2023-03-31T13:29:12.699" v="803" actId="1076"/>
          <ac:spMkLst>
            <pc:docMk/>
            <pc:sldMk cId="3806826367" sldId="316"/>
            <ac:spMk id="39" creationId="{91EA7A06-F773-93CA-96F6-9DCE6ADCA80D}"/>
          </ac:spMkLst>
        </pc:spChg>
        <pc:spChg chg="mod">
          <ac:chgData name="Amandine Derbes" userId="e4fc15f6-7717-40cf-9ae2-2664119b6499" providerId="ADAL" clId="{819399DB-FD6A-490F-A531-4684754802E9}" dt="2023-03-31T13:29:03.986" v="802" actId="1076"/>
          <ac:spMkLst>
            <pc:docMk/>
            <pc:sldMk cId="3806826367" sldId="316"/>
            <ac:spMk id="44" creationId="{06123C3A-9B41-E24F-CD44-2926A8A29216}"/>
          </ac:spMkLst>
        </pc:spChg>
        <pc:spChg chg="mod">
          <ac:chgData name="Amandine Derbes" userId="e4fc15f6-7717-40cf-9ae2-2664119b6499" providerId="ADAL" clId="{819399DB-FD6A-490F-A531-4684754802E9}" dt="2023-03-31T13:29:16.450" v="804" actId="1076"/>
          <ac:spMkLst>
            <pc:docMk/>
            <pc:sldMk cId="3806826367" sldId="316"/>
            <ac:spMk id="45" creationId="{0E996F36-3719-2826-0700-E6EA3A34CA09}"/>
          </ac:spMkLst>
        </pc:spChg>
        <pc:spChg chg="mod">
          <ac:chgData name="Amandine Derbes" userId="e4fc15f6-7717-40cf-9ae2-2664119b6499" providerId="ADAL" clId="{819399DB-FD6A-490F-A531-4684754802E9}" dt="2023-03-31T13:30:39.178" v="842" actId="1076"/>
          <ac:spMkLst>
            <pc:docMk/>
            <pc:sldMk cId="3806826367" sldId="316"/>
            <ac:spMk id="47" creationId="{029C0BAF-B44D-0284-86E8-49B215E304B9}"/>
          </ac:spMkLst>
        </pc:spChg>
        <pc:spChg chg="mod">
          <ac:chgData name="Amandine Derbes" userId="e4fc15f6-7717-40cf-9ae2-2664119b6499" providerId="ADAL" clId="{819399DB-FD6A-490F-A531-4684754802E9}" dt="2023-03-31T13:30:57.594" v="847" actId="1076"/>
          <ac:spMkLst>
            <pc:docMk/>
            <pc:sldMk cId="3806826367" sldId="316"/>
            <ac:spMk id="49" creationId="{B50F32A5-B569-188B-C863-0F075CED63DF}"/>
          </ac:spMkLst>
        </pc:spChg>
        <pc:spChg chg="mod">
          <ac:chgData name="Amandine Derbes" userId="e4fc15f6-7717-40cf-9ae2-2664119b6499" providerId="ADAL" clId="{819399DB-FD6A-490F-A531-4684754802E9}" dt="2023-03-31T13:31:06.674" v="849" actId="1076"/>
          <ac:spMkLst>
            <pc:docMk/>
            <pc:sldMk cId="3806826367" sldId="316"/>
            <ac:spMk id="50" creationId="{18BC7213-1DC4-AD9F-BEF0-C41457109F75}"/>
          </ac:spMkLst>
        </pc:spChg>
        <pc:picChg chg="add del mod ord">
          <ac:chgData name="Amandine Derbes" userId="e4fc15f6-7717-40cf-9ae2-2664119b6499" providerId="ADAL" clId="{819399DB-FD6A-490F-A531-4684754802E9}" dt="2023-03-31T13:28:48.364" v="797" actId="478"/>
          <ac:picMkLst>
            <pc:docMk/>
            <pc:sldMk cId="3806826367" sldId="316"/>
            <ac:picMk id="3" creationId="{A82E9AB4-C04D-B017-3C83-DE6636CA4668}"/>
          </ac:picMkLst>
        </pc:picChg>
        <pc:picChg chg="add mod ord">
          <ac:chgData name="Amandine Derbes" userId="e4fc15f6-7717-40cf-9ae2-2664119b6499" providerId="ADAL" clId="{819399DB-FD6A-490F-A531-4684754802E9}" dt="2023-03-31T13:28:56.881" v="801" actId="167"/>
          <ac:picMkLst>
            <pc:docMk/>
            <pc:sldMk cId="3806826367" sldId="316"/>
            <ac:picMk id="6" creationId="{9A5507DE-B295-7286-FD4A-69A81935DAC1}"/>
          </ac:picMkLst>
        </pc:picChg>
        <pc:picChg chg="add del">
          <ac:chgData name="Amandine Derbes" userId="e4fc15f6-7717-40cf-9ae2-2664119b6499" providerId="ADAL" clId="{819399DB-FD6A-490F-A531-4684754802E9}" dt="2023-03-31T13:26:10.359" v="769" actId="478"/>
          <ac:picMkLst>
            <pc:docMk/>
            <pc:sldMk cId="3806826367" sldId="316"/>
            <ac:picMk id="7" creationId="{4DAE0C4B-A777-7331-F293-E4A593E69005}"/>
          </ac:picMkLst>
        </pc:picChg>
        <pc:cxnChg chg="add mod">
          <ac:chgData name="Amandine Derbes" userId="e4fc15f6-7717-40cf-9ae2-2664119b6499" providerId="ADAL" clId="{819399DB-FD6A-490F-A531-4684754802E9}" dt="2023-03-31T13:29:49.690" v="832" actId="14100"/>
          <ac:cxnSpMkLst>
            <pc:docMk/>
            <pc:sldMk cId="3806826367" sldId="316"/>
            <ac:cxnSpMk id="9" creationId="{2A9693C6-D77E-FCC4-E37E-7C5E49C6DEC6}"/>
          </ac:cxnSpMkLst>
        </pc:cxnChg>
        <pc:cxnChg chg="mod">
          <ac:chgData name="Amandine Derbes" userId="e4fc15f6-7717-40cf-9ae2-2664119b6499" providerId="ADAL" clId="{819399DB-FD6A-490F-A531-4684754802E9}" dt="2023-03-31T13:31:13.442" v="850" actId="14100"/>
          <ac:cxnSpMkLst>
            <pc:docMk/>
            <pc:sldMk cId="3806826367" sldId="316"/>
            <ac:cxnSpMk id="10" creationId="{65C2A0D0-C078-9BCC-B2AB-BDDA5C6D8333}"/>
          </ac:cxnSpMkLst>
        </pc:cxnChg>
        <pc:cxnChg chg="mod">
          <ac:chgData name="Amandine Derbes" userId="e4fc15f6-7717-40cf-9ae2-2664119b6499" providerId="ADAL" clId="{819399DB-FD6A-490F-A531-4684754802E9}" dt="2023-03-31T13:30:28.475" v="839" actId="1076"/>
          <ac:cxnSpMkLst>
            <pc:docMk/>
            <pc:sldMk cId="3806826367" sldId="316"/>
            <ac:cxnSpMk id="11" creationId="{2313C563-8F54-C961-EAA4-0F1B89DA64FD}"/>
          </ac:cxnSpMkLst>
        </pc:cxnChg>
        <pc:cxnChg chg="mod">
          <ac:chgData name="Amandine Derbes" userId="e4fc15f6-7717-40cf-9ae2-2664119b6499" providerId="ADAL" clId="{819399DB-FD6A-490F-A531-4684754802E9}" dt="2023-03-31T13:30:35.802" v="841" actId="14100"/>
          <ac:cxnSpMkLst>
            <pc:docMk/>
            <pc:sldMk cId="3806826367" sldId="316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819399DB-FD6A-490F-A531-4684754802E9}" dt="2023-03-31T13:30:53.746" v="846" actId="14100"/>
          <ac:cxnSpMkLst>
            <pc:docMk/>
            <pc:sldMk cId="3806826367" sldId="316"/>
            <ac:cxnSpMk id="20" creationId="{70512C4A-B827-4203-D75C-FCD23A9FF050}"/>
          </ac:cxnSpMkLst>
        </pc:cxnChg>
        <pc:cxnChg chg="mod">
          <ac:chgData name="Amandine Derbes" userId="e4fc15f6-7717-40cf-9ae2-2664119b6499" providerId="ADAL" clId="{819399DB-FD6A-490F-A531-4684754802E9}" dt="2023-03-31T13:29:12.699" v="803" actId="1076"/>
          <ac:cxnSpMkLst>
            <pc:docMk/>
            <pc:sldMk cId="3806826367" sldId="316"/>
            <ac:cxnSpMk id="40" creationId="{F271F0B9-73E1-4A7C-EE57-6C806253791D}"/>
          </ac:cxnSpMkLst>
        </pc:cxnChg>
        <pc:cxnChg chg="mod">
          <ac:chgData name="Amandine Derbes" userId="e4fc15f6-7717-40cf-9ae2-2664119b6499" providerId="ADAL" clId="{819399DB-FD6A-490F-A531-4684754802E9}" dt="2023-03-31T13:29:03.986" v="802" actId="1076"/>
          <ac:cxnSpMkLst>
            <pc:docMk/>
            <pc:sldMk cId="3806826367" sldId="316"/>
            <ac:cxnSpMk id="41" creationId="{0B90F0EB-6B7D-9654-66DB-E91DA65DC44C}"/>
          </ac:cxnSpMkLst>
        </pc:cxnChg>
        <pc:cxnChg chg="mod">
          <ac:chgData name="Amandine Derbes" userId="e4fc15f6-7717-40cf-9ae2-2664119b6499" providerId="ADAL" clId="{819399DB-FD6A-490F-A531-4684754802E9}" dt="2023-03-31T13:29:12.699" v="803" actId="1076"/>
          <ac:cxnSpMkLst>
            <pc:docMk/>
            <pc:sldMk cId="3806826367" sldId="316"/>
            <ac:cxnSpMk id="42" creationId="{1E1C8F13-230D-C3DC-25E7-622986931A86}"/>
          </ac:cxnSpMkLst>
        </pc:cxnChg>
      </pc:sldChg>
      <pc:sldChg chg="addSp delSp modSp mod">
        <pc:chgData name="Amandine Derbes" userId="e4fc15f6-7717-40cf-9ae2-2664119b6499" providerId="ADAL" clId="{819399DB-FD6A-490F-A531-4684754802E9}" dt="2023-03-31T13:31:55.507" v="857" actId="1076"/>
        <pc:sldMkLst>
          <pc:docMk/>
          <pc:sldMk cId="2290015618" sldId="317"/>
        </pc:sldMkLst>
        <pc:spChg chg="mod">
          <ac:chgData name="Amandine Derbes" userId="e4fc15f6-7717-40cf-9ae2-2664119b6499" providerId="ADAL" clId="{819399DB-FD6A-490F-A531-4684754802E9}" dt="2023-03-31T13:31:52.899" v="856" actId="1076"/>
          <ac:spMkLst>
            <pc:docMk/>
            <pc:sldMk cId="2290015618" sldId="317"/>
            <ac:spMk id="6" creationId="{30D87AEB-E52C-D466-7743-FE950C4918FA}"/>
          </ac:spMkLst>
        </pc:spChg>
        <pc:spChg chg="mod">
          <ac:chgData name="Amandine Derbes" userId="e4fc15f6-7717-40cf-9ae2-2664119b6499" providerId="ADAL" clId="{819399DB-FD6A-490F-A531-4684754802E9}" dt="2023-03-31T13:31:55.507" v="857" actId="1076"/>
          <ac:spMkLst>
            <pc:docMk/>
            <pc:sldMk cId="2290015618" sldId="317"/>
            <ac:spMk id="7" creationId="{CFAD329A-AF8C-2D4E-00C8-AEAEB93B3B30}"/>
          </ac:spMkLst>
        </pc:spChg>
        <pc:picChg chg="del">
          <ac:chgData name="Amandine Derbes" userId="e4fc15f6-7717-40cf-9ae2-2664119b6499" providerId="ADAL" clId="{819399DB-FD6A-490F-A531-4684754802E9}" dt="2023-03-31T13:31:42.353" v="851" actId="478"/>
          <ac:picMkLst>
            <pc:docMk/>
            <pc:sldMk cId="2290015618" sldId="317"/>
            <ac:picMk id="3" creationId="{643EF929-05FB-7917-7444-E004ECDF11AE}"/>
          </ac:picMkLst>
        </pc:picChg>
        <pc:picChg chg="add mod ord">
          <ac:chgData name="Amandine Derbes" userId="e4fc15f6-7717-40cf-9ae2-2664119b6499" providerId="ADAL" clId="{819399DB-FD6A-490F-A531-4684754802E9}" dt="2023-03-31T13:31:49.824" v="855" actId="167"/>
          <ac:picMkLst>
            <pc:docMk/>
            <pc:sldMk cId="2290015618" sldId="317"/>
            <ac:picMk id="4" creationId="{B6AC2079-BB4C-3002-0BFF-60AFFE14BFFA}"/>
          </ac:picMkLst>
        </pc:picChg>
      </pc:sldChg>
      <pc:sldChg chg="addSp delSp modSp mod">
        <pc:chgData name="Amandine Derbes" userId="e4fc15f6-7717-40cf-9ae2-2664119b6499" providerId="ADAL" clId="{819399DB-FD6A-490F-A531-4684754802E9}" dt="2023-03-31T13:33:00.953" v="861" actId="167"/>
        <pc:sldMkLst>
          <pc:docMk/>
          <pc:sldMk cId="2424094709" sldId="318"/>
        </pc:sldMkLst>
        <pc:picChg chg="del">
          <ac:chgData name="Amandine Derbes" userId="e4fc15f6-7717-40cf-9ae2-2664119b6499" providerId="ADAL" clId="{819399DB-FD6A-490F-A531-4684754802E9}" dt="2023-03-31T13:32:52.287" v="858" actId="478"/>
          <ac:picMkLst>
            <pc:docMk/>
            <pc:sldMk cId="2424094709" sldId="318"/>
            <ac:picMk id="3" creationId="{FD3416AB-71C6-F37A-1618-4A8EDDC4DABC}"/>
          </ac:picMkLst>
        </pc:picChg>
        <pc:picChg chg="add mod ord">
          <ac:chgData name="Amandine Derbes" userId="e4fc15f6-7717-40cf-9ae2-2664119b6499" providerId="ADAL" clId="{819399DB-FD6A-490F-A531-4684754802E9}" dt="2023-03-31T13:33:00.953" v="861" actId="167"/>
          <ac:picMkLst>
            <pc:docMk/>
            <pc:sldMk cId="2424094709" sldId="318"/>
            <ac:picMk id="5" creationId="{03179798-259D-22D9-E2D6-E22E179AE897}"/>
          </ac:picMkLst>
        </pc:picChg>
      </pc:sldChg>
      <pc:sldChg chg="del">
        <pc:chgData name="Amandine Derbes" userId="e4fc15f6-7717-40cf-9ae2-2664119b6499" providerId="ADAL" clId="{819399DB-FD6A-490F-A531-4684754802E9}" dt="2023-03-31T13:33:17.829" v="863" actId="47"/>
        <pc:sldMkLst>
          <pc:docMk/>
          <pc:sldMk cId="1779093330" sldId="319"/>
        </pc:sldMkLst>
      </pc:sldChg>
      <pc:sldChg chg="addSp delSp modSp mod">
        <pc:chgData name="Amandine Derbes" userId="e4fc15f6-7717-40cf-9ae2-2664119b6499" providerId="ADAL" clId="{819399DB-FD6A-490F-A531-4684754802E9}" dt="2023-03-31T13:34:09.377" v="880" actId="1076"/>
        <pc:sldMkLst>
          <pc:docMk/>
          <pc:sldMk cId="1637285349" sldId="323"/>
        </pc:sldMkLst>
        <pc:spChg chg="mod">
          <ac:chgData name="Amandine Derbes" userId="e4fc15f6-7717-40cf-9ae2-2664119b6499" providerId="ADAL" clId="{819399DB-FD6A-490F-A531-4684754802E9}" dt="2023-03-31T13:34:09.377" v="880" actId="1076"/>
          <ac:spMkLst>
            <pc:docMk/>
            <pc:sldMk cId="1637285349" sldId="323"/>
            <ac:spMk id="13" creationId="{0D718718-5A98-847E-DCA2-EFD5E1E47043}"/>
          </ac:spMkLst>
        </pc:spChg>
        <pc:spChg chg="mod">
          <ac:chgData name="Amandine Derbes" userId="e4fc15f6-7717-40cf-9ae2-2664119b6499" providerId="ADAL" clId="{819399DB-FD6A-490F-A531-4684754802E9}" dt="2023-03-31T13:34:04.994" v="879" actId="1076"/>
          <ac:spMkLst>
            <pc:docMk/>
            <pc:sldMk cId="1637285349" sldId="323"/>
            <ac:spMk id="14" creationId="{B658E8D3-E8C2-2D09-7CCC-D621B427F7D3}"/>
          </ac:spMkLst>
        </pc:spChg>
        <pc:spChg chg="mod">
          <ac:chgData name="Amandine Derbes" userId="e4fc15f6-7717-40cf-9ae2-2664119b6499" providerId="ADAL" clId="{819399DB-FD6A-490F-A531-4684754802E9}" dt="2023-03-31T13:33:25.650" v="872" actId="20577"/>
          <ac:spMkLst>
            <pc:docMk/>
            <pc:sldMk cId="1637285349" sldId="323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819399DB-FD6A-490F-A531-4684754802E9}" dt="2023-03-31T13:34:01.865" v="878" actId="167"/>
          <ac:picMkLst>
            <pc:docMk/>
            <pc:sldMk cId="1637285349" sldId="323"/>
            <ac:picMk id="7" creationId="{D51A7614-CFB0-6472-7214-75DCFBB99423}"/>
          </ac:picMkLst>
        </pc:picChg>
        <pc:picChg chg="del">
          <ac:chgData name="Amandine Derbes" userId="e4fc15f6-7717-40cf-9ae2-2664119b6499" providerId="ADAL" clId="{819399DB-FD6A-490F-A531-4684754802E9}" dt="2023-03-31T13:33:51.895" v="873" actId="478"/>
          <ac:picMkLst>
            <pc:docMk/>
            <pc:sldMk cId="1637285349" sldId="323"/>
            <ac:picMk id="8" creationId="{2E3C4D8B-E4D9-BEF6-85BF-677A1F10C40D}"/>
          </ac:picMkLst>
        </pc:picChg>
      </pc:sldChg>
      <pc:sldChg chg="addSp delSp modSp mod">
        <pc:chgData name="Amandine Derbes" userId="e4fc15f6-7717-40cf-9ae2-2664119b6499" providerId="ADAL" clId="{819399DB-FD6A-490F-A531-4684754802E9}" dt="2023-03-31T13:35:15.170" v="933" actId="20577"/>
        <pc:sldMkLst>
          <pc:docMk/>
          <pc:sldMk cId="3822367839" sldId="324"/>
        </pc:sldMkLst>
        <pc:spChg chg="mod">
          <ac:chgData name="Amandine Derbes" userId="e4fc15f6-7717-40cf-9ae2-2664119b6499" providerId="ADAL" clId="{819399DB-FD6A-490F-A531-4684754802E9}" dt="2023-03-31T13:35:15.170" v="933" actId="20577"/>
          <ac:spMkLst>
            <pc:docMk/>
            <pc:sldMk cId="3822367839" sldId="324"/>
            <ac:spMk id="13" creationId="{0D718718-5A98-847E-DCA2-EFD5E1E47043}"/>
          </ac:spMkLst>
        </pc:spChg>
        <pc:spChg chg="mod">
          <ac:chgData name="Amandine Derbes" userId="e4fc15f6-7717-40cf-9ae2-2664119b6499" providerId="ADAL" clId="{819399DB-FD6A-490F-A531-4684754802E9}" dt="2023-03-31T13:34:30.813" v="889" actId="20577"/>
          <ac:spMkLst>
            <pc:docMk/>
            <pc:sldMk cId="3822367839" sldId="324"/>
            <ac:spMk id="17" creationId="{5335EE7A-C937-4BDE-9F5D-60F8B4430FED}"/>
          </ac:spMkLst>
        </pc:spChg>
        <pc:picChg chg="del">
          <ac:chgData name="Amandine Derbes" userId="e4fc15f6-7717-40cf-9ae2-2664119b6499" providerId="ADAL" clId="{819399DB-FD6A-490F-A531-4684754802E9}" dt="2023-03-31T13:34:50.583" v="893" actId="478"/>
          <ac:picMkLst>
            <pc:docMk/>
            <pc:sldMk cId="3822367839" sldId="324"/>
            <ac:picMk id="7" creationId="{8786CF66-8023-3F91-8FC3-15EC3EA2ED2B}"/>
          </ac:picMkLst>
        </pc:picChg>
        <pc:picChg chg="add mod ord">
          <ac:chgData name="Amandine Derbes" userId="e4fc15f6-7717-40cf-9ae2-2664119b6499" providerId="ADAL" clId="{819399DB-FD6A-490F-A531-4684754802E9}" dt="2023-03-31T13:34:48.600" v="892" actId="167"/>
          <ac:picMkLst>
            <pc:docMk/>
            <pc:sldMk cId="3822367839" sldId="324"/>
            <ac:picMk id="8" creationId="{9F9DD4F0-2AE8-C6E7-0EE9-7581A36B62F6}"/>
          </ac:picMkLst>
        </pc:picChg>
      </pc:sldChg>
    </pc:docChg>
  </pc:docChgLst>
  <pc:docChgLst>
    <pc:chgData name="sarah.librere@ct-ipc.com" userId="S::urn:spo:guest#sarah.librere@ct-ipc.com::" providerId="AD" clId="Web-{DDE9328F-1950-1BEF-BD38-48D20B5E3CD5}"/>
    <pc:docChg chg="modSld">
      <pc:chgData name="sarah.librere@ct-ipc.com" userId="S::urn:spo:guest#sarah.librere@ct-ipc.com::" providerId="AD" clId="Web-{DDE9328F-1950-1BEF-BD38-48D20B5E3CD5}" dt="2024-01-05T14:00:26.105" v="6" actId="1076"/>
      <pc:docMkLst>
        <pc:docMk/>
      </pc:docMkLst>
      <pc:sldChg chg="addSp delSp modSp">
        <pc:chgData name="sarah.librere@ct-ipc.com" userId="S::urn:spo:guest#sarah.librere@ct-ipc.com::" providerId="AD" clId="Web-{DDE9328F-1950-1BEF-BD38-48D20B5E3CD5}" dt="2024-01-05T14:00:26.105" v="6" actId="1076"/>
        <pc:sldMkLst>
          <pc:docMk/>
          <pc:sldMk cId="1676585148" sldId="306"/>
        </pc:sldMkLst>
        <pc:picChg chg="add del mod">
          <ac:chgData name="sarah.librere@ct-ipc.com" userId="S::urn:spo:guest#sarah.librere@ct-ipc.com::" providerId="AD" clId="Web-{DDE9328F-1950-1BEF-BD38-48D20B5E3CD5}" dt="2024-01-05T14:00:04.496" v="1"/>
          <ac:picMkLst>
            <pc:docMk/>
            <pc:sldMk cId="1676585148" sldId="306"/>
            <ac:picMk id="6" creationId="{D70462FE-BA49-B582-3E25-F6991F1B3409}"/>
          </ac:picMkLst>
        </pc:picChg>
        <pc:picChg chg="add mod">
          <ac:chgData name="sarah.librere@ct-ipc.com" userId="S::urn:spo:guest#sarah.librere@ct-ipc.com::" providerId="AD" clId="Web-{DDE9328F-1950-1BEF-BD38-48D20B5E3CD5}" dt="2024-01-05T14:00:26.105" v="6" actId="1076"/>
          <ac:picMkLst>
            <pc:docMk/>
            <pc:sldMk cId="1676585148" sldId="306"/>
            <ac:picMk id="7" creationId="{D0B75D18-B5D9-4F48-5C65-2F66E7C6B48A}"/>
          </ac:picMkLst>
        </pc:picChg>
      </pc:sldChg>
    </pc:docChg>
  </pc:docChgLst>
  <pc:docChgLst>
    <pc:chgData name="Amandine Derbes" userId="e4fc15f6-7717-40cf-9ae2-2664119b6499" providerId="ADAL" clId="{D823C4D6-4829-4C97-ABD0-7EA028AFDB80}"/>
    <pc:docChg chg="undo custSel addSld delSld modSld">
      <pc:chgData name="Amandine Derbes" userId="e4fc15f6-7717-40cf-9ae2-2664119b6499" providerId="ADAL" clId="{D823C4D6-4829-4C97-ABD0-7EA028AFDB80}" dt="2023-03-28T14:33:29.299" v="926" actId="47"/>
      <pc:docMkLst>
        <pc:docMk/>
      </pc:docMkLst>
      <pc:sldChg chg="del">
        <pc:chgData name="Amandine Derbes" userId="e4fc15f6-7717-40cf-9ae2-2664119b6499" providerId="ADAL" clId="{D823C4D6-4829-4C97-ABD0-7EA028AFDB80}" dt="2023-03-28T14:33:24.249" v="919" actId="47"/>
        <pc:sldMkLst>
          <pc:docMk/>
          <pc:sldMk cId="4279614897" sldId="274"/>
        </pc:sldMkLst>
      </pc:sldChg>
      <pc:sldChg chg="addSp delSp modSp mod">
        <pc:chgData name="Amandine Derbes" userId="e4fc15f6-7717-40cf-9ae2-2664119b6499" providerId="ADAL" clId="{D823C4D6-4829-4C97-ABD0-7EA028AFDB80}" dt="2023-03-28T12:55:56.287" v="185" actId="20577"/>
        <pc:sldMkLst>
          <pc:docMk/>
          <pc:sldMk cId="3929226655" sldId="287"/>
        </pc:sldMkLst>
        <pc:spChg chg="mod">
          <ac:chgData name="Amandine Derbes" userId="e4fc15f6-7717-40cf-9ae2-2664119b6499" providerId="ADAL" clId="{D823C4D6-4829-4C97-ABD0-7EA028AFDB80}" dt="2023-03-28T12:55:56.287" v="185" actId="20577"/>
          <ac:spMkLst>
            <pc:docMk/>
            <pc:sldMk cId="3929226655" sldId="287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2:54:58.077" v="108" actId="20577"/>
          <ac:spMkLst>
            <pc:docMk/>
            <pc:sldMk cId="3929226655" sldId="287"/>
            <ac:spMk id="5" creationId="{8CB73F5D-7D7E-C00D-CB15-31A86D90C7E2}"/>
          </ac:spMkLst>
        </pc:spChg>
        <pc:spChg chg="mod">
          <ac:chgData name="Amandine Derbes" userId="e4fc15f6-7717-40cf-9ae2-2664119b6499" providerId="ADAL" clId="{D823C4D6-4829-4C97-ABD0-7EA028AFDB80}" dt="2023-03-28T12:55:09.861" v="121" actId="20577"/>
          <ac:spMkLst>
            <pc:docMk/>
            <pc:sldMk cId="3929226655" sldId="287"/>
            <ac:spMk id="6" creationId="{7D649A3E-D175-483F-32E8-52492C7CF8CD}"/>
          </ac:spMkLst>
        </pc:spChg>
        <pc:spChg chg="mod">
          <ac:chgData name="Amandine Derbes" userId="e4fc15f6-7717-40cf-9ae2-2664119b6499" providerId="ADAL" clId="{D823C4D6-4829-4C97-ABD0-7EA028AFDB80}" dt="2023-03-28T12:55:21.083" v="134" actId="1076"/>
          <ac:spMkLst>
            <pc:docMk/>
            <pc:sldMk cId="3929226655" sldId="287"/>
            <ac:spMk id="7" creationId="{15704823-0844-4B60-6945-277569C0DC5C}"/>
          </ac:spMkLst>
        </pc:spChg>
        <pc:spChg chg="mod">
          <ac:chgData name="Amandine Derbes" userId="e4fc15f6-7717-40cf-9ae2-2664119b6499" providerId="ADAL" clId="{D823C4D6-4829-4C97-ABD0-7EA028AFDB80}" dt="2023-03-28T12:55:26.458" v="136" actId="1076"/>
          <ac:spMkLst>
            <pc:docMk/>
            <pc:sldMk cId="3929226655" sldId="287"/>
            <ac:spMk id="8" creationId="{2DD7DB2E-AE13-FBFD-AF72-AC3E1961DC1C}"/>
          </ac:spMkLst>
        </pc:spChg>
        <pc:spChg chg="mod">
          <ac:chgData name="Amandine Derbes" userId="e4fc15f6-7717-40cf-9ae2-2664119b6499" providerId="ADAL" clId="{D823C4D6-4829-4C97-ABD0-7EA028AFDB80}" dt="2023-03-28T12:55:32.074" v="138" actId="1076"/>
          <ac:spMkLst>
            <pc:docMk/>
            <pc:sldMk cId="3929226655" sldId="287"/>
            <ac:spMk id="9" creationId="{0EFE7F41-CE4D-FA41-2BE8-0B4729EAA199}"/>
          </ac:spMkLst>
        </pc:spChg>
        <pc:spChg chg="mod">
          <ac:chgData name="Amandine Derbes" userId="e4fc15f6-7717-40cf-9ae2-2664119b6499" providerId="ADAL" clId="{D823C4D6-4829-4C97-ABD0-7EA028AFDB80}" dt="2023-03-28T12:55:44.513" v="159" actId="20577"/>
          <ac:spMkLst>
            <pc:docMk/>
            <pc:sldMk cId="3929226655" sldId="287"/>
            <ac:spMk id="10" creationId="{8F3A2380-EE83-73C2-6FDA-EBA6E28B50B8}"/>
          </ac:spMkLst>
        </pc:spChg>
        <pc:spChg chg="mod">
          <ac:chgData name="Amandine Derbes" userId="e4fc15f6-7717-40cf-9ae2-2664119b6499" providerId="ADAL" clId="{D823C4D6-4829-4C97-ABD0-7EA028AFDB80}" dt="2023-03-28T12:55:49.376" v="170" actId="20577"/>
          <ac:spMkLst>
            <pc:docMk/>
            <pc:sldMk cId="3929226655" sldId="287"/>
            <ac:spMk id="11" creationId="{7B318880-8A1A-15F6-CA2F-AA23F46D749B}"/>
          </ac:spMkLst>
        </pc:spChg>
        <pc:picChg chg="del">
          <ac:chgData name="Amandine Derbes" userId="e4fc15f6-7717-40cf-9ae2-2664119b6499" providerId="ADAL" clId="{D823C4D6-4829-4C97-ABD0-7EA028AFDB80}" dt="2023-03-28T12:54:43.095" v="92" actId="478"/>
          <ac:picMkLst>
            <pc:docMk/>
            <pc:sldMk cId="3929226655" sldId="287"/>
            <ac:picMk id="3" creationId="{E2511DB1-10A1-A2B2-3757-7136253A8194}"/>
          </ac:picMkLst>
        </pc:picChg>
        <pc:picChg chg="add mod ord">
          <ac:chgData name="Amandine Derbes" userId="e4fc15f6-7717-40cf-9ae2-2664119b6499" providerId="ADAL" clId="{D823C4D6-4829-4C97-ABD0-7EA028AFDB80}" dt="2023-03-28T12:54:53.946" v="97" actId="1076"/>
          <ac:picMkLst>
            <pc:docMk/>
            <pc:sldMk cId="3929226655" sldId="287"/>
            <ac:picMk id="14" creationId="{A25756CD-2F42-3394-7C24-08ED2BF43841}"/>
          </ac:picMkLst>
        </pc:picChg>
        <pc:cxnChg chg="mod">
          <ac:chgData name="Amandine Derbes" userId="e4fc15f6-7717-40cf-9ae2-2664119b6499" providerId="ADAL" clId="{D823C4D6-4829-4C97-ABD0-7EA028AFDB80}" dt="2023-03-28T12:55:03.463" v="109" actId="1076"/>
          <ac:cxnSpMkLst>
            <pc:docMk/>
            <pc:sldMk cId="3929226655" sldId="287"/>
            <ac:cxnSpMk id="16" creationId="{34CF9FE0-F2CF-D390-BF0E-B3A6259B18CC}"/>
          </ac:cxnSpMkLst>
        </pc:cxnChg>
        <pc:cxnChg chg="mod">
          <ac:chgData name="Amandine Derbes" userId="e4fc15f6-7717-40cf-9ae2-2664119b6499" providerId="ADAL" clId="{D823C4D6-4829-4C97-ABD0-7EA028AFDB80}" dt="2023-03-28T12:55:19.179" v="133" actId="1076"/>
          <ac:cxnSpMkLst>
            <pc:docMk/>
            <pc:sldMk cId="3929226655" sldId="287"/>
            <ac:cxnSpMk id="18" creationId="{CF205815-5F36-7FA0-95B9-5CB9ABD23E67}"/>
          </ac:cxnSpMkLst>
        </pc:cxnChg>
        <pc:cxnChg chg="mod">
          <ac:chgData name="Amandine Derbes" userId="e4fc15f6-7717-40cf-9ae2-2664119b6499" providerId="ADAL" clId="{D823C4D6-4829-4C97-ABD0-7EA028AFDB80}" dt="2023-03-28T12:55:24.217" v="135" actId="1076"/>
          <ac:cxnSpMkLst>
            <pc:docMk/>
            <pc:sldMk cId="3929226655" sldId="287"/>
            <ac:cxnSpMk id="19" creationId="{7422708D-F5AE-8F67-8FC2-CEB136B467BA}"/>
          </ac:cxnSpMkLst>
        </pc:cxnChg>
        <pc:cxnChg chg="mod">
          <ac:chgData name="Amandine Derbes" userId="e4fc15f6-7717-40cf-9ae2-2664119b6499" providerId="ADAL" clId="{D823C4D6-4829-4C97-ABD0-7EA028AFDB80}" dt="2023-03-28T12:55:29.402" v="137" actId="1076"/>
          <ac:cxnSpMkLst>
            <pc:docMk/>
            <pc:sldMk cId="3929226655" sldId="287"/>
            <ac:cxnSpMk id="20" creationId="{E3587A60-C39D-A792-CA03-D989A5937A6E}"/>
          </ac:cxnSpMkLst>
        </pc:cxnChg>
        <pc:cxnChg chg="mod">
          <ac:chgData name="Amandine Derbes" userId="e4fc15f6-7717-40cf-9ae2-2664119b6499" providerId="ADAL" clId="{D823C4D6-4829-4C97-ABD0-7EA028AFDB80}" dt="2023-03-28T12:55:40.476" v="141" actId="1076"/>
          <ac:cxnSpMkLst>
            <pc:docMk/>
            <pc:sldMk cId="3929226655" sldId="287"/>
            <ac:cxnSpMk id="21" creationId="{B1665084-EC53-EEAD-EFA3-E847359C4EE4}"/>
          </ac:cxnSpMkLst>
        </pc:cxnChg>
      </pc:sldChg>
      <pc:sldChg chg="del">
        <pc:chgData name="Amandine Derbes" userId="e4fc15f6-7717-40cf-9ae2-2664119b6499" providerId="ADAL" clId="{D823C4D6-4829-4C97-ABD0-7EA028AFDB80}" dt="2023-03-28T14:33:28.002" v="924" actId="47"/>
        <pc:sldMkLst>
          <pc:docMk/>
          <pc:sldMk cId="3439554945" sldId="288"/>
        </pc:sldMkLst>
      </pc:sldChg>
      <pc:sldChg chg="del">
        <pc:chgData name="Amandine Derbes" userId="e4fc15f6-7717-40cf-9ae2-2664119b6499" providerId="ADAL" clId="{D823C4D6-4829-4C97-ABD0-7EA028AFDB80}" dt="2023-03-28T14:33:29.299" v="926" actId="47"/>
        <pc:sldMkLst>
          <pc:docMk/>
          <pc:sldMk cId="3825502479" sldId="289"/>
        </pc:sldMkLst>
      </pc:sldChg>
      <pc:sldChg chg="del">
        <pc:chgData name="Amandine Derbes" userId="e4fc15f6-7717-40cf-9ae2-2664119b6499" providerId="ADAL" clId="{D823C4D6-4829-4C97-ABD0-7EA028AFDB80}" dt="2023-03-28T14:33:28.597" v="925" actId="47"/>
        <pc:sldMkLst>
          <pc:docMk/>
          <pc:sldMk cId="857930320" sldId="290"/>
        </pc:sldMkLst>
      </pc:sldChg>
      <pc:sldChg chg="addSp delSp modSp add del mod">
        <pc:chgData name="Amandine Derbes" userId="e4fc15f6-7717-40cf-9ae2-2664119b6499" providerId="ADAL" clId="{D823C4D6-4829-4C97-ABD0-7EA028AFDB80}" dt="2023-03-28T14:30:35.263" v="910" actId="47"/>
        <pc:sldMkLst>
          <pc:docMk/>
          <pc:sldMk cId="4065995393" sldId="291"/>
        </pc:sldMkLst>
        <pc:spChg chg="mod">
          <ac:chgData name="Amandine Derbes" userId="e4fc15f6-7717-40cf-9ae2-2664119b6499" providerId="ADAL" clId="{D823C4D6-4829-4C97-ABD0-7EA028AFDB80}" dt="2023-03-28T14:28:50.606" v="892" actId="20577"/>
          <ac:spMkLst>
            <pc:docMk/>
            <pc:sldMk cId="4065995393" sldId="291"/>
            <ac:spMk id="2" creationId="{146B277E-1D45-46DC-1CD0-ABADC9276C39}"/>
          </ac:spMkLst>
        </pc:spChg>
        <pc:spChg chg="mod">
          <ac:chgData name="Amandine Derbes" userId="e4fc15f6-7717-40cf-9ae2-2664119b6499" providerId="ADAL" clId="{D823C4D6-4829-4C97-ABD0-7EA028AFDB80}" dt="2023-03-28T14:30:17.104" v="909" actId="20577"/>
          <ac:spMkLst>
            <pc:docMk/>
            <pc:sldMk cId="4065995393" sldId="291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3:05:53.754" v="219" actId="1076"/>
          <ac:spMkLst>
            <pc:docMk/>
            <pc:sldMk cId="4065995393" sldId="291"/>
            <ac:spMk id="5" creationId="{8CB73F5D-7D7E-C00D-CB15-31A86D90C7E2}"/>
          </ac:spMkLst>
        </pc:spChg>
        <pc:spChg chg="del">
          <ac:chgData name="Amandine Derbes" userId="e4fc15f6-7717-40cf-9ae2-2664119b6499" providerId="ADAL" clId="{D823C4D6-4829-4C97-ABD0-7EA028AFDB80}" dt="2023-03-28T13:06:02.927" v="222" actId="478"/>
          <ac:spMkLst>
            <pc:docMk/>
            <pc:sldMk cId="4065995393" sldId="291"/>
            <ac:spMk id="10" creationId="{6C5BEDAA-D3CD-3A0A-3EBC-5A0938347769}"/>
          </ac:spMkLst>
        </pc:spChg>
        <pc:spChg chg="del">
          <ac:chgData name="Amandine Derbes" userId="e4fc15f6-7717-40cf-9ae2-2664119b6499" providerId="ADAL" clId="{D823C4D6-4829-4C97-ABD0-7EA028AFDB80}" dt="2023-03-28T13:05:56.975" v="220" actId="478"/>
          <ac:spMkLst>
            <pc:docMk/>
            <pc:sldMk cId="4065995393" sldId="291"/>
            <ac:spMk id="31" creationId="{1C49359D-9283-E059-E03D-2CDC5F9A167E}"/>
          </ac:spMkLst>
        </pc:spChg>
        <pc:spChg chg="del">
          <ac:chgData name="Amandine Derbes" userId="e4fc15f6-7717-40cf-9ae2-2664119b6499" providerId="ADAL" clId="{D823C4D6-4829-4C97-ABD0-7EA028AFDB80}" dt="2023-03-28T13:06:07.620" v="224" actId="478"/>
          <ac:spMkLst>
            <pc:docMk/>
            <pc:sldMk cId="4065995393" sldId="291"/>
            <ac:spMk id="36" creationId="{85C78EFF-339E-24B7-65CE-07338BEFADA2}"/>
          </ac:spMkLst>
        </pc:spChg>
        <pc:spChg chg="mod">
          <ac:chgData name="Amandine Derbes" userId="e4fc15f6-7717-40cf-9ae2-2664119b6499" providerId="ADAL" clId="{D823C4D6-4829-4C97-ABD0-7EA028AFDB80}" dt="2023-03-28T14:30:09.392" v="900" actId="1076"/>
          <ac:spMkLst>
            <pc:docMk/>
            <pc:sldMk cId="4065995393" sldId="291"/>
            <ac:spMk id="45" creationId="{0E996F36-3719-2826-0700-E6EA3A34CA09}"/>
          </ac:spMkLst>
        </pc:spChg>
        <pc:spChg chg="mod">
          <ac:chgData name="Amandine Derbes" userId="e4fc15f6-7717-40cf-9ae2-2664119b6499" providerId="ADAL" clId="{D823C4D6-4829-4C97-ABD0-7EA028AFDB80}" dt="2023-03-28T14:30:05.984" v="899" actId="1076"/>
          <ac:spMkLst>
            <pc:docMk/>
            <pc:sldMk cId="4065995393" sldId="291"/>
            <ac:spMk id="46" creationId="{40336027-CFC9-4310-3BDD-52263747160C}"/>
          </ac:spMkLst>
        </pc:spChg>
        <pc:picChg chg="del">
          <ac:chgData name="Amandine Derbes" userId="e4fc15f6-7717-40cf-9ae2-2664119b6499" providerId="ADAL" clId="{D823C4D6-4829-4C97-ABD0-7EA028AFDB80}" dt="2023-03-28T14:29:28.648" v="893" actId="478"/>
          <ac:picMkLst>
            <pc:docMk/>
            <pc:sldMk cId="4065995393" sldId="291"/>
            <ac:picMk id="6" creationId="{4219F87E-4B9B-F5AA-DE78-3B7BE163C8AE}"/>
          </ac:picMkLst>
        </pc:picChg>
        <pc:picChg chg="add mod">
          <ac:chgData name="Amandine Derbes" userId="e4fc15f6-7717-40cf-9ae2-2664119b6499" providerId="ADAL" clId="{D823C4D6-4829-4C97-ABD0-7EA028AFDB80}" dt="2023-03-28T13:05:47.860" v="218" actId="1076"/>
          <ac:picMkLst>
            <pc:docMk/>
            <pc:sldMk cId="4065995393" sldId="291"/>
            <ac:picMk id="7" creationId="{96190E09-0D6D-587A-328E-5CB15F4E7708}"/>
          </ac:picMkLst>
        </pc:picChg>
        <pc:picChg chg="del">
          <ac:chgData name="Amandine Derbes" userId="e4fc15f6-7717-40cf-9ae2-2664119b6499" providerId="ADAL" clId="{D823C4D6-4829-4C97-ABD0-7EA028AFDB80}" dt="2023-03-28T13:05:35.219" v="215" actId="478"/>
          <ac:picMkLst>
            <pc:docMk/>
            <pc:sldMk cId="4065995393" sldId="291"/>
            <ac:picMk id="8" creationId="{3F1B1300-DB7A-F37F-C625-EDECB0E2CD6B}"/>
          </ac:picMkLst>
        </pc:picChg>
        <pc:picChg chg="add mod">
          <ac:chgData name="Amandine Derbes" userId="e4fc15f6-7717-40cf-9ae2-2664119b6499" providerId="ADAL" clId="{D823C4D6-4829-4C97-ABD0-7EA028AFDB80}" dt="2023-03-28T14:29:51.165" v="897" actId="1076"/>
          <ac:picMkLst>
            <pc:docMk/>
            <pc:sldMk cId="4065995393" sldId="291"/>
            <ac:picMk id="8" creationId="{CDAD0C6D-B5C7-F0D9-A0ED-7B63C54D8685}"/>
          </ac:picMkLst>
        </pc:picChg>
        <pc:cxnChg chg="del">
          <ac:chgData name="Amandine Derbes" userId="e4fc15f6-7717-40cf-9ae2-2664119b6499" providerId="ADAL" clId="{D823C4D6-4829-4C97-ABD0-7EA028AFDB80}" dt="2023-03-28T13:06:04.813" v="223" actId="478"/>
          <ac:cxnSpMkLst>
            <pc:docMk/>
            <pc:sldMk cId="4065995393" sldId="291"/>
            <ac:cxnSpMk id="9" creationId="{FCA76936-F8F1-9CBE-F117-C8A7F1C4B55C}"/>
          </ac:cxnSpMkLst>
        </pc:cxnChg>
        <pc:cxnChg chg="del">
          <ac:chgData name="Amandine Derbes" userId="e4fc15f6-7717-40cf-9ae2-2664119b6499" providerId="ADAL" clId="{D823C4D6-4829-4C97-ABD0-7EA028AFDB80}" dt="2023-03-28T13:05:59.866" v="221" actId="478"/>
          <ac:cxnSpMkLst>
            <pc:docMk/>
            <pc:sldMk cId="4065995393" sldId="291"/>
            <ac:cxnSpMk id="33" creationId="{F361DFC1-384A-0F6C-282C-F1331CF4FBB9}"/>
          </ac:cxnSpMkLst>
        </pc:cxnChg>
        <pc:cxnChg chg="del">
          <ac:chgData name="Amandine Derbes" userId="e4fc15f6-7717-40cf-9ae2-2664119b6499" providerId="ADAL" clId="{D823C4D6-4829-4C97-ABD0-7EA028AFDB80}" dt="2023-03-28T13:06:09.709" v="225" actId="478"/>
          <ac:cxnSpMkLst>
            <pc:docMk/>
            <pc:sldMk cId="4065995393" sldId="291"/>
            <ac:cxnSpMk id="37" creationId="{06F7E5FE-E690-C14B-A353-ADF06A378668}"/>
          </ac:cxnSpMkLst>
        </pc:cxnChg>
      </pc:sldChg>
      <pc:sldChg chg="del">
        <pc:chgData name="Amandine Derbes" userId="e4fc15f6-7717-40cf-9ae2-2664119b6499" providerId="ADAL" clId="{D823C4D6-4829-4C97-ABD0-7EA028AFDB80}" dt="2023-03-28T14:33:15.472" v="913" actId="47"/>
        <pc:sldMkLst>
          <pc:docMk/>
          <pc:sldMk cId="3021066441" sldId="292"/>
        </pc:sldMkLst>
      </pc:sldChg>
      <pc:sldChg chg="del">
        <pc:chgData name="Amandine Derbes" userId="e4fc15f6-7717-40cf-9ae2-2664119b6499" providerId="ADAL" clId="{D823C4D6-4829-4C97-ABD0-7EA028AFDB80}" dt="2023-03-28T14:33:25.082" v="920" actId="47"/>
        <pc:sldMkLst>
          <pc:docMk/>
          <pc:sldMk cId="1298972917" sldId="294"/>
        </pc:sldMkLst>
      </pc:sldChg>
      <pc:sldChg chg="del">
        <pc:chgData name="Amandine Derbes" userId="e4fc15f6-7717-40cf-9ae2-2664119b6499" providerId="ADAL" clId="{D823C4D6-4829-4C97-ABD0-7EA028AFDB80}" dt="2023-03-28T14:33:17.098" v="914" actId="47"/>
        <pc:sldMkLst>
          <pc:docMk/>
          <pc:sldMk cId="3406405907" sldId="295"/>
        </pc:sldMkLst>
      </pc:sldChg>
      <pc:sldChg chg="del">
        <pc:chgData name="Amandine Derbes" userId="e4fc15f6-7717-40cf-9ae2-2664119b6499" providerId="ADAL" clId="{D823C4D6-4829-4C97-ABD0-7EA028AFDB80}" dt="2023-03-28T14:33:25.668" v="921" actId="47"/>
        <pc:sldMkLst>
          <pc:docMk/>
          <pc:sldMk cId="4030109773" sldId="296"/>
        </pc:sldMkLst>
      </pc:sldChg>
      <pc:sldChg chg="del">
        <pc:chgData name="Amandine Derbes" userId="e4fc15f6-7717-40cf-9ae2-2664119b6499" providerId="ADAL" clId="{D823C4D6-4829-4C97-ABD0-7EA028AFDB80}" dt="2023-03-28T14:33:26.444" v="922" actId="47"/>
        <pc:sldMkLst>
          <pc:docMk/>
          <pc:sldMk cId="3169029593" sldId="297"/>
        </pc:sldMkLst>
      </pc:sldChg>
      <pc:sldChg chg="del">
        <pc:chgData name="Amandine Derbes" userId="e4fc15f6-7717-40cf-9ae2-2664119b6499" providerId="ADAL" clId="{D823C4D6-4829-4C97-ABD0-7EA028AFDB80}" dt="2023-03-28T14:33:27.299" v="923" actId="47"/>
        <pc:sldMkLst>
          <pc:docMk/>
          <pc:sldMk cId="3415284104" sldId="298"/>
        </pc:sldMkLst>
      </pc:sldChg>
      <pc:sldChg chg="del">
        <pc:chgData name="Amandine Derbes" userId="e4fc15f6-7717-40cf-9ae2-2664119b6499" providerId="ADAL" clId="{D823C4D6-4829-4C97-ABD0-7EA028AFDB80}" dt="2023-03-28T14:33:21.354" v="917" actId="47"/>
        <pc:sldMkLst>
          <pc:docMk/>
          <pc:sldMk cId="3817967438" sldId="299"/>
        </pc:sldMkLst>
      </pc:sldChg>
      <pc:sldChg chg="del">
        <pc:chgData name="Amandine Derbes" userId="e4fc15f6-7717-40cf-9ae2-2664119b6499" providerId="ADAL" clId="{D823C4D6-4829-4C97-ABD0-7EA028AFDB80}" dt="2023-03-28T14:32:20.577" v="912" actId="47"/>
        <pc:sldMkLst>
          <pc:docMk/>
          <pc:sldMk cId="2698937391" sldId="300"/>
        </pc:sldMkLst>
      </pc:sldChg>
      <pc:sldChg chg="del">
        <pc:chgData name="Amandine Derbes" userId="e4fc15f6-7717-40cf-9ae2-2664119b6499" providerId="ADAL" clId="{D823C4D6-4829-4C97-ABD0-7EA028AFDB80}" dt="2023-03-28T14:33:18.585" v="915" actId="47"/>
        <pc:sldMkLst>
          <pc:docMk/>
          <pc:sldMk cId="981185870" sldId="301"/>
        </pc:sldMkLst>
      </pc:sldChg>
      <pc:sldChg chg="del">
        <pc:chgData name="Amandine Derbes" userId="e4fc15f6-7717-40cf-9ae2-2664119b6499" providerId="ADAL" clId="{D823C4D6-4829-4C97-ABD0-7EA028AFDB80}" dt="2023-03-28T14:33:19.349" v="916" actId="47"/>
        <pc:sldMkLst>
          <pc:docMk/>
          <pc:sldMk cId="3718931164" sldId="302"/>
        </pc:sldMkLst>
      </pc:sldChg>
      <pc:sldChg chg="addSp delSp modSp mod">
        <pc:chgData name="Amandine Derbes" userId="e4fc15f6-7717-40cf-9ae2-2664119b6499" providerId="ADAL" clId="{D823C4D6-4829-4C97-ABD0-7EA028AFDB80}" dt="2023-03-28T13:00:45.888" v="202" actId="20577"/>
        <pc:sldMkLst>
          <pc:docMk/>
          <pc:sldMk cId="2533204013" sldId="303"/>
        </pc:sldMkLst>
        <pc:spChg chg="mod">
          <ac:chgData name="Amandine Derbes" userId="e4fc15f6-7717-40cf-9ae2-2664119b6499" providerId="ADAL" clId="{D823C4D6-4829-4C97-ABD0-7EA028AFDB80}" dt="2023-03-28T12:58:05.248" v="190" actId="1076"/>
          <ac:spMkLst>
            <pc:docMk/>
            <pc:sldMk cId="2533204013" sldId="303"/>
            <ac:spMk id="5" creationId="{847A0643-187B-BFA5-B564-E479D5073D80}"/>
          </ac:spMkLst>
        </pc:spChg>
        <pc:spChg chg="mod">
          <ac:chgData name="Amandine Derbes" userId="e4fc15f6-7717-40cf-9ae2-2664119b6499" providerId="ADAL" clId="{D823C4D6-4829-4C97-ABD0-7EA028AFDB80}" dt="2023-03-28T12:58:19.052" v="191" actId="208"/>
          <ac:spMkLst>
            <pc:docMk/>
            <pc:sldMk cId="2533204013" sldId="303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3:00:45.888" v="202" actId="20577"/>
          <ac:spMkLst>
            <pc:docMk/>
            <pc:sldMk cId="2533204013" sldId="303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2:57:57.864" v="189" actId="167"/>
          <ac:picMkLst>
            <pc:docMk/>
            <pc:sldMk cId="2533204013" sldId="303"/>
            <ac:picMk id="10" creationId="{08D742AA-4B49-8341-0366-155B97976D99}"/>
          </ac:picMkLst>
        </pc:picChg>
        <pc:picChg chg="del">
          <ac:chgData name="Amandine Derbes" userId="e4fc15f6-7717-40cf-9ae2-2664119b6499" providerId="ADAL" clId="{D823C4D6-4829-4C97-ABD0-7EA028AFDB80}" dt="2023-03-28T12:57:49.112" v="186" actId="478"/>
          <ac:picMkLst>
            <pc:docMk/>
            <pc:sldMk cId="2533204013" sldId="303"/>
            <ac:picMk id="15" creationId="{87CBACD0-5AA6-2202-FF11-D0E79466E245}"/>
          </ac:picMkLst>
        </pc:picChg>
      </pc:sldChg>
      <pc:sldChg chg="del">
        <pc:chgData name="Amandine Derbes" userId="e4fc15f6-7717-40cf-9ae2-2664119b6499" providerId="ADAL" clId="{D823C4D6-4829-4C97-ABD0-7EA028AFDB80}" dt="2023-03-28T14:33:23.288" v="918" actId="47"/>
        <pc:sldMkLst>
          <pc:docMk/>
          <pc:sldMk cId="1921890928" sldId="304"/>
        </pc:sldMkLst>
      </pc:sldChg>
      <pc:sldChg chg="del">
        <pc:chgData name="Amandine Derbes" userId="e4fc15f6-7717-40cf-9ae2-2664119b6499" providerId="ADAL" clId="{D823C4D6-4829-4C97-ABD0-7EA028AFDB80}" dt="2023-03-28T12:50:05.669" v="0" actId="47"/>
        <pc:sldMkLst>
          <pc:docMk/>
          <pc:sldMk cId="1921542029" sldId="305"/>
        </pc:sldMkLst>
      </pc:sldChg>
      <pc:sldChg chg="addSp delSp modSp mod">
        <pc:chgData name="Amandine Derbes" userId="e4fc15f6-7717-40cf-9ae2-2664119b6499" providerId="ADAL" clId="{D823C4D6-4829-4C97-ABD0-7EA028AFDB80}" dt="2023-03-28T12:54:18.372" v="91" actId="1076"/>
        <pc:sldMkLst>
          <pc:docMk/>
          <pc:sldMk cId="1676585148" sldId="306"/>
        </pc:sldMkLst>
        <pc:spChg chg="add del mod">
          <ac:chgData name="Amandine Derbes" userId="e4fc15f6-7717-40cf-9ae2-2664119b6499" providerId="ADAL" clId="{D823C4D6-4829-4C97-ABD0-7EA028AFDB80}" dt="2023-03-28T12:52:51.027" v="17" actId="478"/>
          <ac:spMkLst>
            <pc:docMk/>
            <pc:sldMk cId="1676585148" sldId="306"/>
            <ac:spMk id="10" creationId="{862C9316-1809-14A3-7641-12F37F73B2CA}"/>
          </ac:spMkLst>
        </pc:spChg>
        <pc:spChg chg="mod">
          <ac:chgData name="Amandine Derbes" userId="e4fc15f6-7717-40cf-9ae2-2664119b6499" providerId="ADAL" clId="{D823C4D6-4829-4C97-ABD0-7EA028AFDB80}" dt="2023-03-28T12:53:30.089" v="38" actId="1076"/>
          <ac:spMkLst>
            <pc:docMk/>
            <pc:sldMk cId="1676585148" sldId="306"/>
            <ac:spMk id="14" creationId="{588B4C19-5C9F-7FC1-3086-A6BC39C40C9B}"/>
          </ac:spMkLst>
        </pc:spChg>
        <pc:spChg chg="mod">
          <ac:chgData name="Amandine Derbes" userId="e4fc15f6-7717-40cf-9ae2-2664119b6499" providerId="ADAL" clId="{D823C4D6-4829-4C97-ABD0-7EA028AFDB80}" dt="2023-03-28T12:53:59.770" v="84" actId="1076"/>
          <ac:spMkLst>
            <pc:docMk/>
            <pc:sldMk cId="1676585148" sldId="306"/>
            <ac:spMk id="15" creationId="{8C14A8EB-D1B7-0FED-8DFB-0961A1ED82E0}"/>
          </ac:spMkLst>
        </pc:spChg>
        <pc:spChg chg="mod">
          <ac:chgData name="Amandine Derbes" userId="e4fc15f6-7717-40cf-9ae2-2664119b6499" providerId="ADAL" clId="{D823C4D6-4829-4C97-ABD0-7EA028AFDB80}" dt="2023-03-28T12:53:32.693" v="39" actId="1076"/>
          <ac:spMkLst>
            <pc:docMk/>
            <pc:sldMk cId="1676585148" sldId="306"/>
            <ac:spMk id="16" creationId="{8BC8A9D6-B899-90CD-F23C-81F20ACE21AC}"/>
          </ac:spMkLst>
        </pc:spChg>
        <pc:spChg chg="mod">
          <ac:chgData name="Amandine Derbes" userId="e4fc15f6-7717-40cf-9ae2-2664119b6499" providerId="ADAL" clId="{D823C4D6-4829-4C97-ABD0-7EA028AFDB80}" dt="2023-03-28T12:50:13.187" v="11" actId="20577"/>
          <ac:spMkLst>
            <pc:docMk/>
            <pc:sldMk cId="1676585148" sldId="306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28T12:53:02.850" v="20" actId="1076"/>
          <ac:spMkLst>
            <pc:docMk/>
            <pc:sldMk cId="1676585148" sldId="306"/>
            <ac:spMk id="18" creationId="{FA4CCD86-E5C5-86B8-E2E8-F3EC637D1F52}"/>
          </ac:spMkLst>
        </pc:spChg>
        <pc:spChg chg="mod">
          <ac:chgData name="Amandine Derbes" userId="e4fc15f6-7717-40cf-9ae2-2664119b6499" providerId="ADAL" clId="{D823C4D6-4829-4C97-ABD0-7EA028AFDB80}" dt="2023-03-28T12:53:25.550" v="37" actId="14100"/>
          <ac:spMkLst>
            <pc:docMk/>
            <pc:sldMk cId="1676585148" sldId="306"/>
            <ac:spMk id="19" creationId="{FB885392-3D4C-FE7C-1B25-598ACF26E11B}"/>
          </ac:spMkLst>
        </pc:spChg>
        <pc:spChg chg="mod">
          <ac:chgData name="Amandine Derbes" userId="e4fc15f6-7717-40cf-9ae2-2664119b6499" providerId="ADAL" clId="{D823C4D6-4829-4C97-ABD0-7EA028AFDB80}" dt="2023-03-28T12:53:08.677" v="22" actId="1076"/>
          <ac:spMkLst>
            <pc:docMk/>
            <pc:sldMk cId="1676585148" sldId="306"/>
            <ac:spMk id="20" creationId="{84741C3E-9667-5E64-66E1-A370678676BC}"/>
          </ac:spMkLst>
        </pc:spChg>
        <pc:spChg chg="add mod">
          <ac:chgData name="Amandine Derbes" userId="e4fc15f6-7717-40cf-9ae2-2664119b6499" providerId="ADAL" clId="{D823C4D6-4829-4C97-ABD0-7EA028AFDB80}" dt="2023-03-28T12:54:15.836" v="90" actId="14100"/>
          <ac:spMkLst>
            <pc:docMk/>
            <pc:sldMk cId="1676585148" sldId="306"/>
            <ac:spMk id="21" creationId="{95BDE43F-76BA-E8F8-6DEF-5AC43B777167}"/>
          </ac:spMkLst>
        </pc:spChg>
        <pc:spChg chg="del">
          <ac:chgData name="Amandine Derbes" userId="e4fc15f6-7717-40cf-9ae2-2664119b6499" providerId="ADAL" clId="{D823C4D6-4829-4C97-ABD0-7EA028AFDB80}" dt="2023-03-28T12:52:44.902" v="16" actId="478"/>
          <ac:spMkLst>
            <pc:docMk/>
            <pc:sldMk cId="1676585148" sldId="306"/>
            <ac:spMk id="32" creationId="{B528013D-FCBA-49BE-9C7F-CB6A6DDAA2E9}"/>
          </ac:spMkLst>
        </pc:spChg>
        <pc:picChg chg="add mod ord">
          <ac:chgData name="Amandine Derbes" userId="e4fc15f6-7717-40cf-9ae2-2664119b6499" providerId="ADAL" clId="{D823C4D6-4829-4C97-ABD0-7EA028AFDB80}" dt="2023-03-28T12:52:59.559" v="19" actId="14100"/>
          <ac:picMkLst>
            <pc:docMk/>
            <pc:sldMk cId="1676585148" sldId="306"/>
            <ac:picMk id="7" creationId="{A9C90C5E-7CF4-8439-25CE-E73ACFFFB31E}"/>
          </ac:picMkLst>
        </pc:picChg>
        <pc:picChg chg="del">
          <ac:chgData name="Amandine Derbes" userId="e4fc15f6-7717-40cf-9ae2-2664119b6499" providerId="ADAL" clId="{D823C4D6-4829-4C97-ABD0-7EA028AFDB80}" dt="2023-03-28T12:52:34.481" v="12" actId="478"/>
          <ac:picMkLst>
            <pc:docMk/>
            <pc:sldMk cId="1676585148" sldId="306"/>
            <ac:picMk id="11" creationId="{2CB25B6A-8D61-302E-5E38-72CA6BC399FB}"/>
          </ac:picMkLst>
        </pc:picChg>
        <pc:picChg chg="mod">
          <ac:chgData name="Amandine Derbes" userId="e4fc15f6-7717-40cf-9ae2-2664119b6499" providerId="ADAL" clId="{D823C4D6-4829-4C97-ABD0-7EA028AFDB80}" dt="2023-03-28T12:54:18.372" v="91" actId="1076"/>
          <ac:picMkLst>
            <pc:docMk/>
            <pc:sldMk cId="1676585148" sldId="306"/>
            <ac:picMk id="12" creationId="{75294148-7A75-A809-967A-EE2B345C4B2D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22:56.774" v="704" actId="20577"/>
        <pc:sldMkLst>
          <pc:docMk/>
          <pc:sldMk cId="4090225721" sldId="307"/>
        </pc:sldMkLst>
        <pc:spChg chg="del">
          <ac:chgData name="Amandine Derbes" userId="e4fc15f6-7717-40cf-9ae2-2664119b6499" providerId="ADAL" clId="{D823C4D6-4829-4C97-ABD0-7EA028AFDB80}" dt="2023-03-28T14:21:09.980" v="585" actId="478"/>
          <ac:spMkLst>
            <pc:docMk/>
            <pc:sldMk cId="4090225721" sldId="307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4:21:49.603" v="615" actId="1076"/>
          <ac:spMkLst>
            <pc:docMk/>
            <pc:sldMk cId="4090225721" sldId="307"/>
            <ac:spMk id="14" creationId="{D21DFB6D-75A1-2D2B-CFCE-871DC0839DBF}"/>
          </ac:spMkLst>
        </pc:spChg>
        <pc:spChg chg="mod">
          <ac:chgData name="Amandine Derbes" userId="e4fc15f6-7717-40cf-9ae2-2664119b6499" providerId="ADAL" clId="{D823C4D6-4829-4C97-ABD0-7EA028AFDB80}" dt="2023-03-28T14:21:41.238" v="612" actId="1076"/>
          <ac:spMkLst>
            <pc:docMk/>
            <pc:sldMk cId="4090225721" sldId="307"/>
            <ac:spMk id="15" creationId="{09FD6D2B-A98D-F074-CF84-7CE4744A9A0F}"/>
          </ac:spMkLst>
        </pc:spChg>
        <pc:spChg chg="mod ord">
          <ac:chgData name="Amandine Derbes" userId="e4fc15f6-7717-40cf-9ae2-2664119b6499" providerId="ADAL" clId="{D823C4D6-4829-4C97-ABD0-7EA028AFDB80}" dt="2023-03-28T14:22:56.774" v="704" actId="20577"/>
          <ac:spMkLst>
            <pc:docMk/>
            <pc:sldMk cId="4090225721" sldId="307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4:21:21.771" v="589" actId="1076"/>
          <ac:picMkLst>
            <pc:docMk/>
            <pc:sldMk cId="4090225721" sldId="307"/>
            <ac:picMk id="3" creationId="{6A002F2B-4F6D-470B-2954-53C89C751985}"/>
          </ac:picMkLst>
        </pc:picChg>
        <pc:picChg chg="del">
          <ac:chgData name="Amandine Derbes" userId="e4fc15f6-7717-40cf-9ae2-2664119b6499" providerId="ADAL" clId="{D823C4D6-4829-4C97-ABD0-7EA028AFDB80}" dt="2023-03-28T14:20:48.991" v="562" actId="478"/>
          <ac:picMkLst>
            <pc:docMk/>
            <pc:sldMk cId="4090225721" sldId="307"/>
            <ac:picMk id="4" creationId="{A14D7454-F840-0000-2923-FC1112E08309}"/>
          </ac:picMkLst>
        </pc:picChg>
        <pc:cxnChg chg="del mod">
          <ac:chgData name="Amandine Derbes" userId="e4fc15f6-7717-40cf-9ae2-2664119b6499" providerId="ADAL" clId="{D823C4D6-4829-4C97-ABD0-7EA028AFDB80}" dt="2023-03-28T14:21:10.988" v="586" actId="478"/>
          <ac:cxnSpMkLst>
            <pc:docMk/>
            <pc:sldMk cId="4090225721" sldId="307"/>
            <ac:cxnSpMk id="11" creationId="{B3C2092F-4233-9ABA-B3BB-C4106EEB7C07}"/>
          </ac:cxnSpMkLst>
        </pc:cxnChg>
      </pc:sldChg>
      <pc:sldChg chg="addSp delSp modSp mod">
        <pc:chgData name="Amandine Derbes" userId="e4fc15f6-7717-40cf-9ae2-2664119b6499" providerId="ADAL" clId="{D823C4D6-4829-4C97-ABD0-7EA028AFDB80}" dt="2023-03-28T13:08:50.821" v="279" actId="1076"/>
        <pc:sldMkLst>
          <pc:docMk/>
          <pc:sldMk cId="2877415465" sldId="308"/>
        </pc:sldMkLst>
        <pc:spChg chg="mod">
          <ac:chgData name="Amandine Derbes" userId="e4fc15f6-7717-40cf-9ae2-2664119b6499" providerId="ADAL" clId="{D823C4D6-4829-4C97-ABD0-7EA028AFDB80}" dt="2023-03-28T13:07:10.127" v="262" actId="20577"/>
          <ac:spMkLst>
            <pc:docMk/>
            <pc:sldMk cId="2877415465" sldId="308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28T13:07:20.900" v="264" actId="1076"/>
          <ac:spMkLst>
            <pc:docMk/>
            <pc:sldMk cId="2877415465" sldId="308"/>
            <ac:spMk id="35" creationId="{BA1F631D-3D46-301B-F73B-5A962A2B6BD3}"/>
          </ac:spMkLst>
        </pc:spChg>
        <pc:spChg chg="del">
          <ac:chgData name="Amandine Derbes" userId="e4fc15f6-7717-40cf-9ae2-2664119b6499" providerId="ADAL" clId="{D823C4D6-4829-4C97-ABD0-7EA028AFDB80}" dt="2023-03-28T13:07:24.574" v="266" actId="478"/>
          <ac:spMkLst>
            <pc:docMk/>
            <pc:sldMk cId="2877415465" sldId="308"/>
            <ac:spMk id="36" creationId="{1ACD790B-2D61-E6FE-72D5-A04DADFE71E6}"/>
          </ac:spMkLst>
        </pc:spChg>
        <pc:spChg chg="mod">
          <ac:chgData name="Amandine Derbes" userId="e4fc15f6-7717-40cf-9ae2-2664119b6499" providerId="ADAL" clId="{D823C4D6-4829-4C97-ABD0-7EA028AFDB80}" dt="2023-03-28T13:07:37.086" v="270" actId="1076"/>
          <ac:spMkLst>
            <pc:docMk/>
            <pc:sldMk cId="2877415465" sldId="308"/>
            <ac:spMk id="40" creationId="{72BA2076-FF19-5CA3-C368-D3F20468EC23}"/>
          </ac:spMkLst>
        </pc:spChg>
        <pc:spChg chg="del">
          <ac:chgData name="Amandine Derbes" userId="e4fc15f6-7717-40cf-9ae2-2664119b6499" providerId="ADAL" clId="{D823C4D6-4829-4C97-ABD0-7EA028AFDB80}" dt="2023-03-28T13:07:42.195" v="272" actId="478"/>
          <ac:spMkLst>
            <pc:docMk/>
            <pc:sldMk cId="2877415465" sldId="308"/>
            <ac:spMk id="45" creationId="{CA8C558B-86F8-D93F-463E-75DD9573D43F}"/>
          </ac:spMkLst>
        </pc:spChg>
        <pc:spChg chg="del">
          <ac:chgData name="Amandine Derbes" userId="e4fc15f6-7717-40cf-9ae2-2664119b6499" providerId="ADAL" clId="{D823C4D6-4829-4C97-ABD0-7EA028AFDB80}" dt="2023-03-28T13:07:41.132" v="271" actId="478"/>
          <ac:spMkLst>
            <pc:docMk/>
            <pc:sldMk cId="2877415465" sldId="308"/>
            <ac:spMk id="46" creationId="{FCEF4BC5-C885-37A8-9933-5665D617815E}"/>
          </ac:spMkLst>
        </pc:spChg>
        <pc:spChg chg="mod">
          <ac:chgData name="Amandine Derbes" userId="e4fc15f6-7717-40cf-9ae2-2664119b6499" providerId="ADAL" clId="{D823C4D6-4829-4C97-ABD0-7EA028AFDB80}" dt="2023-03-28T13:07:52.538" v="277" actId="164"/>
          <ac:spMkLst>
            <pc:docMk/>
            <pc:sldMk cId="2877415465" sldId="308"/>
            <ac:spMk id="47" creationId="{5BB33DE9-E28E-0BAF-B0E0-961AA28605F7}"/>
          </ac:spMkLst>
        </pc:spChg>
        <pc:spChg chg="mod">
          <ac:chgData name="Amandine Derbes" userId="e4fc15f6-7717-40cf-9ae2-2664119b6499" providerId="ADAL" clId="{D823C4D6-4829-4C97-ABD0-7EA028AFDB80}" dt="2023-03-28T13:07:52.538" v="277" actId="164"/>
          <ac:spMkLst>
            <pc:docMk/>
            <pc:sldMk cId="2877415465" sldId="308"/>
            <ac:spMk id="48" creationId="{9AF8F723-90A8-E604-4A5D-B629DCDB6026}"/>
          </ac:spMkLst>
        </pc:spChg>
        <pc:grpChg chg="add mod">
          <ac:chgData name="Amandine Derbes" userId="e4fc15f6-7717-40cf-9ae2-2664119b6499" providerId="ADAL" clId="{D823C4D6-4829-4C97-ABD0-7EA028AFDB80}" dt="2023-03-28T13:08:50.821" v="279" actId="1076"/>
          <ac:grpSpMkLst>
            <pc:docMk/>
            <pc:sldMk cId="2877415465" sldId="308"/>
            <ac:grpSpMk id="6" creationId="{7EA996C6-293C-E92B-5B5F-39F2C3207F83}"/>
          </ac:grpSpMkLst>
        </pc:grpChg>
        <pc:picChg chg="add mod">
          <ac:chgData name="Amandine Derbes" userId="e4fc15f6-7717-40cf-9ae2-2664119b6499" providerId="ADAL" clId="{D823C4D6-4829-4C97-ABD0-7EA028AFDB80}" dt="2023-03-28T13:06:45.254" v="228" actId="1076"/>
          <ac:picMkLst>
            <pc:docMk/>
            <pc:sldMk cId="2877415465" sldId="308"/>
            <ac:picMk id="5" creationId="{C7DCAAFA-BB0C-C459-A9FF-62F42F1A6EA4}"/>
          </ac:picMkLst>
        </pc:picChg>
        <pc:picChg chg="del">
          <ac:chgData name="Amandine Derbes" userId="e4fc15f6-7717-40cf-9ae2-2664119b6499" providerId="ADAL" clId="{D823C4D6-4829-4C97-ABD0-7EA028AFDB80}" dt="2023-03-28T13:06:38.721" v="226" actId="478"/>
          <ac:picMkLst>
            <pc:docMk/>
            <pc:sldMk cId="2877415465" sldId="308"/>
            <ac:picMk id="12" creationId="{2BA18023-BD6D-C7F5-502A-81399B0E406F}"/>
          </ac:picMkLst>
        </pc:picChg>
        <pc:cxnChg chg="mod">
          <ac:chgData name="Amandine Derbes" userId="e4fc15f6-7717-40cf-9ae2-2664119b6499" providerId="ADAL" clId="{D823C4D6-4829-4C97-ABD0-7EA028AFDB80}" dt="2023-03-28T13:07:17.640" v="263" actId="1076"/>
          <ac:cxnSpMkLst>
            <pc:docMk/>
            <pc:sldMk cId="2877415465" sldId="308"/>
            <ac:cxnSpMk id="34" creationId="{C1CD8064-BA92-0B4D-B97B-1C543586AD5A}"/>
          </ac:cxnSpMkLst>
        </pc:cxnChg>
        <pc:cxnChg chg="del">
          <ac:chgData name="Amandine Derbes" userId="e4fc15f6-7717-40cf-9ae2-2664119b6499" providerId="ADAL" clId="{D823C4D6-4829-4C97-ABD0-7EA028AFDB80}" dt="2023-03-28T13:07:23.589" v="265" actId="478"/>
          <ac:cxnSpMkLst>
            <pc:docMk/>
            <pc:sldMk cId="2877415465" sldId="308"/>
            <ac:cxnSpMk id="37" creationId="{250AA91C-CBA6-422D-CAB9-D2BD075ACA28}"/>
          </ac:cxnSpMkLst>
        </pc:cxnChg>
        <pc:cxnChg chg="mod">
          <ac:chgData name="Amandine Derbes" userId="e4fc15f6-7717-40cf-9ae2-2664119b6499" providerId="ADAL" clId="{D823C4D6-4829-4C97-ABD0-7EA028AFDB80}" dt="2023-03-28T13:07:33.388" v="269" actId="1076"/>
          <ac:cxnSpMkLst>
            <pc:docMk/>
            <pc:sldMk cId="2877415465" sldId="308"/>
            <ac:cxnSpMk id="39" creationId="{77CC353C-5FC5-472F-D33F-54B6BA680DC3}"/>
          </ac:cxnSpMkLst>
        </pc:cxnChg>
      </pc:sldChg>
      <pc:sldChg chg="addSp delSp modSp mod">
        <pc:chgData name="Amandine Derbes" userId="e4fc15f6-7717-40cf-9ae2-2664119b6499" providerId="ADAL" clId="{D823C4D6-4829-4C97-ABD0-7EA028AFDB80}" dt="2023-03-28T13:10:57.989" v="305" actId="1076"/>
        <pc:sldMkLst>
          <pc:docMk/>
          <pc:sldMk cId="3345418035" sldId="309"/>
        </pc:sldMkLst>
        <pc:spChg chg="mod">
          <ac:chgData name="Amandine Derbes" userId="e4fc15f6-7717-40cf-9ae2-2664119b6499" providerId="ADAL" clId="{D823C4D6-4829-4C97-ABD0-7EA028AFDB80}" dt="2023-03-28T13:10:57.989" v="305" actId="1076"/>
          <ac:spMkLst>
            <pc:docMk/>
            <pc:sldMk cId="3345418035" sldId="309"/>
            <ac:spMk id="15" creationId="{9329E23F-B00C-F332-7C06-E5C0BEB07A2A}"/>
          </ac:spMkLst>
        </pc:spChg>
        <pc:spChg chg="mod">
          <ac:chgData name="Amandine Derbes" userId="e4fc15f6-7717-40cf-9ae2-2664119b6499" providerId="ADAL" clId="{D823C4D6-4829-4C97-ABD0-7EA028AFDB80}" dt="2023-03-28T13:10:55.230" v="304" actId="1076"/>
          <ac:spMkLst>
            <pc:docMk/>
            <pc:sldMk cId="3345418035" sldId="309"/>
            <ac:spMk id="16" creationId="{6A6DBEA2-1FB6-DD51-85BF-3514BECEF26D}"/>
          </ac:spMkLst>
        </pc:spChg>
        <pc:spChg chg="mod">
          <ac:chgData name="Amandine Derbes" userId="e4fc15f6-7717-40cf-9ae2-2664119b6499" providerId="ADAL" clId="{D823C4D6-4829-4C97-ABD0-7EA028AFDB80}" dt="2023-03-28T13:09:56.151" v="285"/>
          <ac:spMkLst>
            <pc:docMk/>
            <pc:sldMk cId="3345418035" sldId="309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28T13:10:13.765" v="287" actId="14100"/>
          <ac:spMkLst>
            <pc:docMk/>
            <pc:sldMk cId="3345418035" sldId="309"/>
            <ac:spMk id="47" creationId="{5BB33DE9-E28E-0BAF-B0E0-961AA28605F7}"/>
          </ac:spMkLst>
        </pc:spChg>
        <pc:spChg chg="mod">
          <ac:chgData name="Amandine Derbes" userId="e4fc15f6-7717-40cf-9ae2-2664119b6499" providerId="ADAL" clId="{D823C4D6-4829-4C97-ABD0-7EA028AFDB80}" dt="2023-03-28T13:10:21.833" v="300" actId="20577"/>
          <ac:spMkLst>
            <pc:docMk/>
            <pc:sldMk cId="3345418035" sldId="309"/>
            <ac:spMk id="48" creationId="{9AF8F723-90A8-E604-4A5D-B629DCDB6026}"/>
          </ac:spMkLst>
        </pc:spChg>
        <pc:grpChg chg="mod">
          <ac:chgData name="Amandine Derbes" userId="e4fc15f6-7717-40cf-9ae2-2664119b6499" providerId="ADAL" clId="{D823C4D6-4829-4C97-ABD0-7EA028AFDB80}" dt="2023-03-28T13:09:47.437" v="284" actId="1076"/>
          <ac:grpSpMkLst>
            <pc:docMk/>
            <pc:sldMk cId="3345418035" sldId="309"/>
            <ac:grpSpMk id="19" creationId="{20B1850A-1BC5-B93E-5904-C6FF11AEA3E7}"/>
          </ac:grpSpMkLst>
        </pc:grpChg>
        <pc:grpChg chg="mod">
          <ac:chgData name="Amandine Derbes" userId="e4fc15f6-7717-40cf-9ae2-2664119b6499" providerId="ADAL" clId="{D823C4D6-4829-4C97-ABD0-7EA028AFDB80}" dt="2023-03-28T13:10:08.587" v="286" actId="1076"/>
          <ac:grpSpMkLst>
            <pc:docMk/>
            <pc:sldMk cId="3345418035" sldId="309"/>
            <ac:grpSpMk id="20" creationId="{E954D0E3-566A-ECCA-9407-D1F49B35078F}"/>
          </ac:grpSpMkLst>
        </pc:grpChg>
        <pc:picChg chg="del">
          <ac:chgData name="Amandine Derbes" userId="e4fc15f6-7717-40cf-9ae2-2664119b6499" providerId="ADAL" clId="{D823C4D6-4829-4C97-ABD0-7EA028AFDB80}" dt="2023-03-28T13:09:32.035" v="280" actId="478"/>
          <ac:picMkLst>
            <pc:docMk/>
            <pc:sldMk cId="3345418035" sldId="309"/>
            <ac:picMk id="5" creationId="{CFAC4971-6DA2-47A8-7866-994BBC325255}"/>
          </ac:picMkLst>
        </pc:picChg>
        <pc:picChg chg="add mod ord">
          <ac:chgData name="Amandine Derbes" userId="e4fc15f6-7717-40cf-9ae2-2664119b6499" providerId="ADAL" clId="{D823C4D6-4829-4C97-ABD0-7EA028AFDB80}" dt="2023-03-28T13:09:40.509" v="283" actId="167"/>
          <ac:picMkLst>
            <pc:docMk/>
            <pc:sldMk cId="3345418035" sldId="309"/>
            <ac:picMk id="18" creationId="{E7700817-920F-12B3-13A6-04250A8A452C}"/>
          </ac:picMkLst>
        </pc:picChg>
        <pc:cxnChg chg="mod">
          <ac:chgData name="Amandine Derbes" userId="e4fc15f6-7717-40cf-9ae2-2664119b6499" providerId="ADAL" clId="{D823C4D6-4829-4C97-ABD0-7EA028AFDB80}" dt="2023-03-28T13:10:50.078" v="302" actId="1076"/>
          <ac:cxnSpMkLst>
            <pc:docMk/>
            <pc:sldMk cId="3345418035" sldId="309"/>
            <ac:cxnSpMk id="11" creationId="{F27287F8-61AF-B048-210A-AE3B791E574F}"/>
          </ac:cxnSpMkLst>
        </pc:cxnChg>
      </pc:sldChg>
      <pc:sldChg chg="del">
        <pc:chgData name="Amandine Derbes" userId="e4fc15f6-7717-40cf-9ae2-2664119b6499" providerId="ADAL" clId="{D823C4D6-4829-4C97-ABD0-7EA028AFDB80}" dt="2023-03-28T13:11:28.401" v="306" actId="47"/>
        <pc:sldMkLst>
          <pc:docMk/>
          <pc:sldMk cId="2823428851" sldId="310"/>
        </pc:sldMkLst>
      </pc:sldChg>
      <pc:sldChg chg="addSp delSp modSp add mod">
        <pc:chgData name="Amandine Derbes" userId="e4fc15f6-7717-40cf-9ae2-2664119b6499" providerId="ADAL" clId="{D823C4D6-4829-4C97-ABD0-7EA028AFDB80}" dt="2023-03-28T13:13:11.916" v="334" actId="1076"/>
        <pc:sldMkLst>
          <pc:docMk/>
          <pc:sldMk cId="2801639526" sldId="315"/>
        </pc:sldMkLst>
        <pc:spChg chg="mod">
          <ac:chgData name="Amandine Derbes" userId="e4fc15f6-7717-40cf-9ae2-2664119b6499" providerId="ADAL" clId="{D823C4D6-4829-4C97-ABD0-7EA028AFDB80}" dt="2023-03-28T13:12:47.966" v="328" actId="1076"/>
          <ac:spMkLst>
            <pc:docMk/>
            <pc:sldMk cId="2801639526" sldId="315"/>
            <ac:spMk id="6" creationId="{30D87AEB-E52C-D466-7743-FE950C4918FA}"/>
          </ac:spMkLst>
        </pc:spChg>
        <pc:spChg chg="mod">
          <ac:chgData name="Amandine Derbes" userId="e4fc15f6-7717-40cf-9ae2-2664119b6499" providerId="ADAL" clId="{D823C4D6-4829-4C97-ABD0-7EA028AFDB80}" dt="2023-03-28T13:12:50.255" v="329" actId="1076"/>
          <ac:spMkLst>
            <pc:docMk/>
            <pc:sldMk cId="2801639526" sldId="315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3:13:11.916" v="334" actId="1076"/>
          <ac:spMkLst>
            <pc:docMk/>
            <pc:sldMk cId="2801639526" sldId="315"/>
            <ac:spMk id="11" creationId="{991C0842-FFE2-8132-9733-E86DEBFFF1CD}"/>
          </ac:spMkLst>
        </pc:spChg>
        <pc:spChg chg="mod">
          <ac:chgData name="Amandine Derbes" userId="e4fc15f6-7717-40cf-9ae2-2664119b6499" providerId="ADAL" clId="{D823C4D6-4829-4C97-ABD0-7EA028AFDB80}" dt="2023-03-28T13:12:45.560" v="327" actId="1076"/>
          <ac:spMkLst>
            <pc:docMk/>
            <pc:sldMk cId="2801639526" sldId="315"/>
            <ac:spMk id="13" creationId="{C3AA5AC1-1205-A2AE-5E55-9DB568DFA9EF}"/>
          </ac:spMkLst>
        </pc:spChg>
        <pc:spChg chg="mod">
          <ac:chgData name="Amandine Derbes" userId="e4fc15f6-7717-40cf-9ae2-2664119b6499" providerId="ADAL" clId="{D823C4D6-4829-4C97-ABD0-7EA028AFDB80}" dt="2023-03-28T13:12:24.833" v="319" actId="20577"/>
          <ac:spMkLst>
            <pc:docMk/>
            <pc:sldMk cId="2801639526" sldId="315"/>
            <ac:spMk id="17" creationId="{5335EE7A-C937-4BDE-9F5D-60F8B4430FED}"/>
          </ac:spMkLst>
        </pc:spChg>
        <pc:picChg chg="del">
          <ac:chgData name="Amandine Derbes" userId="e4fc15f6-7717-40cf-9ae2-2664119b6499" providerId="ADAL" clId="{D823C4D6-4829-4C97-ABD0-7EA028AFDB80}" dt="2023-03-28T13:12:26.649" v="320" actId="478"/>
          <ac:picMkLst>
            <pc:docMk/>
            <pc:sldMk cId="2801639526" sldId="315"/>
            <ac:picMk id="3" creationId="{210A32C3-873C-AB10-01B7-0A5906AC8DBB}"/>
          </ac:picMkLst>
        </pc:picChg>
        <pc:picChg chg="add mod ord">
          <ac:chgData name="Amandine Derbes" userId="e4fc15f6-7717-40cf-9ae2-2664119b6499" providerId="ADAL" clId="{D823C4D6-4829-4C97-ABD0-7EA028AFDB80}" dt="2023-03-28T13:12:39.592" v="325" actId="167"/>
          <ac:picMkLst>
            <pc:docMk/>
            <pc:sldMk cId="2801639526" sldId="315"/>
            <ac:picMk id="5" creationId="{A5A60456-C211-2722-F3B2-DF165041FB81}"/>
          </ac:picMkLst>
        </pc:picChg>
        <pc:cxnChg chg="mod">
          <ac:chgData name="Amandine Derbes" userId="e4fc15f6-7717-40cf-9ae2-2664119b6499" providerId="ADAL" clId="{D823C4D6-4829-4C97-ABD0-7EA028AFDB80}" dt="2023-03-28T13:13:03.430" v="332" actId="1076"/>
          <ac:cxnSpMkLst>
            <pc:docMk/>
            <pc:sldMk cId="2801639526" sldId="315"/>
            <ac:cxnSpMk id="9" creationId="{074319B2-6EAA-B774-D3A8-7D1DF9AF4D02}"/>
          </ac:cxnSpMkLst>
        </pc:cxnChg>
        <pc:cxnChg chg="mod">
          <ac:chgData name="Amandine Derbes" userId="e4fc15f6-7717-40cf-9ae2-2664119b6499" providerId="ADAL" clId="{D823C4D6-4829-4C97-ABD0-7EA028AFDB80}" dt="2023-03-28T13:12:42.552" v="326" actId="1076"/>
          <ac:cxnSpMkLst>
            <pc:docMk/>
            <pc:sldMk cId="2801639526" sldId="315"/>
            <ac:cxnSpMk id="10" creationId="{715273EA-8BF6-B95D-D17E-55A0DDE4491C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28T13:27:35.764" v="429" actId="20577"/>
        <pc:sldMkLst>
          <pc:docMk/>
          <pc:sldMk cId="3806826367" sldId="316"/>
        </pc:sldMkLst>
        <pc:spChg chg="mod">
          <ac:chgData name="Amandine Derbes" userId="e4fc15f6-7717-40cf-9ae2-2664119b6499" providerId="ADAL" clId="{D823C4D6-4829-4C97-ABD0-7EA028AFDB80}" dt="2023-03-28T13:27:35.764" v="429" actId="20577"/>
          <ac:spMkLst>
            <pc:docMk/>
            <pc:sldMk cId="3806826367" sldId="316"/>
            <ac:spMk id="4" creationId="{5B42558C-85A3-E764-01DF-AD8867650105}"/>
          </ac:spMkLst>
        </pc:spChg>
        <pc:spChg chg="del mod">
          <ac:chgData name="Amandine Derbes" userId="e4fc15f6-7717-40cf-9ae2-2664119b6499" providerId="ADAL" clId="{D823C4D6-4829-4C97-ABD0-7EA028AFDB80}" dt="2023-03-28T13:27:21.079" v="407" actId="478"/>
          <ac:spMkLst>
            <pc:docMk/>
            <pc:sldMk cId="3806826367" sldId="316"/>
            <ac:spMk id="6" creationId="{03E70044-65ED-3E8B-DC36-7488D8E6369B}"/>
          </ac:spMkLst>
        </pc:spChg>
        <pc:spChg chg="mod">
          <ac:chgData name="Amandine Derbes" userId="e4fc15f6-7717-40cf-9ae2-2664119b6499" providerId="ADAL" clId="{D823C4D6-4829-4C97-ABD0-7EA028AFDB80}" dt="2023-03-28T13:26:41.893" v="361" actId="1076"/>
          <ac:spMkLst>
            <pc:docMk/>
            <pc:sldMk cId="3806826367" sldId="316"/>
            <ac:spMk id="25" creationId="{F80BE4DF-8D71-77A0-7B5A-E550EA3B7EA7}"/>
          </ac:spMkLst>
        </pc:spChg>
        <pc:spChg chg="mod">
          <ac:chgData name="Amandine Derbes" userId="e4fc15f6-7717-40cf-9ae2-2664119b6499" providerId="ADAL" clId="{D823C4D6-4829-4C97-ABD0-7EA028AFDB80}" dt="2023-03-28T13:26:18.012" v="355" actId="1076"/>
          <ac:spMkLst>
            <pc:docMk/>
            <pc:sldMk cId="3806826367" sldId="316"/>
            <ac:spMk id="39" creationId="{91EA7A06-F773-93CA-96F6-9DCE6ADCA80D}"/>
          </ac:spMkLst>
        </pc:spChg>
        <pc:spChg chg="mod">
          <ac:chgData name="Amandine Derbes" userId="e4fc15f6-7717-40cf-9ae2-2664119b6499" providerId="ADAL" clId="{D823C4D6-4829-4C97-ABD0-7EA028AFDB80}" dt="2023-03-28T13:25:43.127" v="346" actId="1076"/>
          <ac:spMkLst>
            <pc:docMk/>
            <pc:sldMk cId="3806826367" sldId="316"/>
            <ac:spMk id="45" creationId="{0E996F36-3719-2826-0700-E6EA3A34CA09}"/>
          </ac:spMkLst>
        </pc:spChg>
        <pc:spChg chg="del">
          <ac:chgData name="Amandine Derbes" userId="e4fc15f6-7717-40cf-9ae2-2664119b6499" providerId="ADAL" clId="{D823C4D6-4829-4C97-ABD0-7EA028AFDB80}" dt="2023-03-28T13:26:31.319" v="359" actId="478"/>
          <ac:spMkLst>
            <pc:docMk/>
            <pc:sldMk cId="3806826367" sldId="316"/>
            <ac:spMk id="46" creationId="{40336027-CFC9-4310-3BDD-52263747160C}"/>
          </ac:spMkLst>
        </pc:spChg>
        <pc:spChg chg="mod">
          <ac:chgData name="Amandine Derbes" userId="e4fc15f6-7717-40cf-9ae2-2664119b6499" providerId="ADAL" clId="{D823C4D6-4829-4C97-ABD0-7EA028AFDB80}" dt="2023-03-28T13:26:46.415" v="362" actId="1076"/>
          <ac:spMkLst>
            <pc:docMk/>
            <pc:sldMk cId="3806826367" sldId="316"/>
            <ac:spMk id="47" creationId="{029C0BAF-B44D-0284-86E8-49B215E304B9}"/>
          </ac:spMkLst>
        </pc:spChg>
        <pc:spChg chg="mod">
          <ac:chgData name="Amandine Derbes" userId="e4fc15f6-7717-40cf-9ae2-2664119b6499" providerId="ADAL" clId="{D823C4D6-4829-4C97-ABD0-7EA028AFDB80}" dt="2023-03-28T13:27:10.557" v="405" actId="20577"/>
          <ac:spMkLst>
            <pc:docMk/>
            <pc:sldMk cId="3806826367" sldId="316"/>
            <ac:spMk id="49" creationId="{B50F32A5-B569-188B-C863-0F075CED63DF}"/>
          </ac:spMkLst>
        </pc:spChg>
        <pc:spChg chg="mod">
          <ac:chgData name="Amandine Derbes" userId="e4fc15f6-7717-40cf-9ae2-2664119b6499" providerId="ADAL" clId="{D823C4D6-4829-4C97-ABD0-7EA028AFDB80}" dt="2023-03-28T13:18:34.696" v="343" actId="1076"/>
          <ac:spMkLst>
            <pc:docMk/>
            <pc:sldMk cId="3806826367" sldId="316"/>
            <ac:spMk id="50" creationId="{18BC7213-1DC4-AD9F-BEF0-C41457109F75}"/>
          </ac:spMkLst>
        </pc:spChg>
        <pc:picChg chg="del">
          <ac:chgData name="Amandine Derbes" userId="e4fc15f6-7717-40cf-9ae2-2664119b6499" providerId="ADAL" clId="{D823C4D6-4829-4C97-ABD0-7EA028AFDB80}" dt="2023-03-28T13:27:21.612" v="408" actId="478"/>
          <ac:picMkLst>
            <pc:docMk/>
            <pc:sldMk cId="3806826367" sldId="316"/>
            <ac:picMk id="2" creationId="{C353BB59-7582-5E18-3BC5-ADC3795CC8AC}"/>
          </ac:picMkLst>
        </pc:picChg>
        <pc:picChg chg="del">
          <ac:chgData name="Amandine Derbes" userId="e4fc15f6-7717-40cf-9ae2-2664119b6499" providerId="ADAL" clId="{D823C4D6-4829-4C97-ABD0-7EA028AFDB80}" dt="2023-03-28T13:14:49.446" v="335" actId="478"/>
          <ac:picMkLst>
            <pc:docMk/>
            <pc:sldMk cId="3806826367" sldId="316"/>
            <ac:picMk id="3" creationId="{C7FF5788-F585-D388-81CA-F0400FFD5569}"/>
          </ac:picMkLst>
        </pc:picChg>
        <pc:picChg chg="add mod ord">
          <ac:chgData name="Amandine Derbes" userId="e4fc15f6-7717-40cf-9ae2-2664119b6499" providerId="ADAL" clId="{D823C4D6-4829-4C97-ABD0-7EA028AFDB80}" dt="2023-03-28T13:15:08.372" v="341" actId="167"/>
          <ac:picMkLst>
            <pc:docMk/>
            <pc:sldMk cId="3806826367" sldId="316"/>
            <ac:picMk id="7" creationId="{4DAE0C4B-A777-7331-F293-E4A593E69005}"/>
          </ac:picMkLst>
        </pc:picChg>
        <pc:cxnChg chg="mod">
          <ac:chgData name="Amandine Derbes" userId="e4fc15f6-7717-40cf-9ae2-2664119b6499" providerId="ADAL" clId="{D823C4D6-4829-4C97-ABD0-7EA028AFDB80}" dt="2023-03-28T13:18:31.388" v="342" actId="1076"/>
          <ac:cxnSpMkLst>
            <pc:docMk/>
            <pc:sldMk cId="3806826367" sldId="316"/>
            <ac:cxnSpMk id="10" creationId="{65C2A0D0-C078-9BCC-B2AB-BDDA5C6D8333}"/>
          </ac:cxnSpMkLst>
        </pc:cxnChg>
        <pc:cxnChg chg="mod">
          <ac:chgData name="Amandine Derbes" userId="e4fc15f6-7717-40cf-9ae2-2664119b6499" providerId="ADAL" clId="{D823C4D6-4829-4C97-ABD0-7EA028AFDB80}" dt="2023-03-28T13:26:59.389" v="365" actId="1076"/>
          <ac:cxnSpMkLst>
            <pc:docMk/>
            <pc:sldMk cId="3806826367" sldId="316"/>
            <ac:cxnSpMk id="11" creationId="{2313C563-8F54-C961-EAA4-0F1B89DA64FD}"/>
          </ac:cxnSpMkLst>
        </pc:cxnChg>
        <pc:cxnChg chg="mod">
          <ac:chgData name="Amandine Derbes" userId="e4fc15f6-7717-40cf-9ae2-2664119b6499" providerId="ADAL" clId="{D823C4D6-4829-4C97-ABD0-7EA028AFDB80}" dt="2023-03-28T13:26:49.573" v="363" actId="1076"/>
          <ac:cxnSpMkLst>
            <pc:docMk/>
            <pc:sldMk cId="3806826367" sldId="316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D823C4D6-4829-4C97-ABD0-7EA028AFDB80}" dt="2023-03-28T13:26:39.132" v="360" actId="1076"/>
          <ac:cxnSpMkLst>
            <pc:docMk/>
            <pc:sldMk cId="3806826367" sldId="316"/>
            <ac:cxnSpMk id="20" creationId="{70512C4A-B827-4203-D75C-FCD23A9FF050}"/>
          </ac:cxnSpMkLst>
        </pc:cxnChg>
        <pc:cxnChg chg="mod">
          <ac:chgData name="Amandine Derbes" userId="e4fc15f6-7717-40cf-9ae2-2664119b6499" providerId="ADAL" clId="{D823C4D6-4829-4C97-ABD0-7EA028AFDB80}" dt="2023-03-28T13:26:13.255" v="354" actId="1076"/>
          <ac:cxnSpMkLst>
            <pc:docMk/>
            <pc:sldMk cId="3806826367" sldId="316"/>
            <ac:cxnSpMk id="40" creationId="{F271F0B9-73E1-4A7C-EE57-6C806253791D}"/>
          </ac:cxnSpMkLst>
        </pc:cxnChg>
        <pc:cxnChg chg="mod">
          <ac:chgData name="Amandine Derbes" userId="e4fc15f6-7717-40cf-9ae2-2664119b6499" providerId="ADAL" clId="{D823C4D6-4829-4C97-ABD0-7EA028AFDB80}" dt="2023-03-28T13:26:25.406" v="357" actId="1076"/>
          <ac:cxnSpMkLst>
            <pc:docMk/>
            <pc:sldMk cId="3806826367" sldId="316"/>
            <ac:cxnSpMk id="41" creationId="{0B90F0EB-6B7D-9654-66DB-E91DA65DC44C}"/>
          </ac:cxnSpMkLst>
        </pc:cxnChg>
        <pc:cxnChg chg="mod">
          <ac:chgData name="Amandine Derbes" userId="e4fc15f6-7717-40cf-9ae2-2664119b6499" providerId="ADAL" clId="{D823C4D6-4829-4C97-ABD0-7EA028AFDB80}" dt="2023-03-28T13:26:03.248" v="352" actId="1038"/>
          <ac:cxnSpMkLst>
            <pc:docMk/>
            <pc:sldMk cId="3806826367" sldId="316"/>
            <ac:cxnSpMk id="42" creationId="{1E1C8F13-230D-C3DC-25E7-622986931A86}"/>
          </ac:cxnSpMkLst>
        </pc:cxnChg>
        <pc:cxnChg chg="del">
          <ac:chgData name="Amandine Derbes" userId="e4fc15f6-7717-40cf-9ae2-2664119b6499" providerId="ADAL" clId="{D823C4D6-4829-4C97-ABD0-7EA028AFDB80}" dt="2023-03-28T13:26:30.718" v="358" actId="478"/>
          <ac:cxnSpMkLst>
            <pc:docMk/>
            <pc:sldMk cId="3806826367" sldId="316"/>
            <ac:cxnSpMk id="43" creationId="{2B6AD0C2-DD35-EB76-0CD1-DC88A39B728D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28T14:15:21.619" v="466" actId="20577"/>
        <pc:sldMkLst>
          <pc:docMk/>
          <pc:sldMk cId="2290015618" sldId="317"/>
        </pc:sldMkLst>
        <pc:spChg chg="mod">
          <ac:chgData name="Amandine Derbes" userId="e4fc15f6-7717-40cf-9ae2-2664119b6499" providerId="ADAL" clId="{D823C4D6-4829-4C97-ABD0-7EA028AFDB80}" dt="2023-03-28T14:14:56.565" v="437" actId="1076"/>
          <ac:spMkLst>
            <pc:docMk/>
            <pc:sldMk cId="2290015618" sldId="317"/>
            <ac:spMk id="6" creationId="{30D87AEB-E52C-D466-7743-FE950C4918FA}"/>
          </ac:spMkLst>
        </pc:spChg>
        <pc:spChg chg="mod">
          <ac:chgData name="Amandine Derbes" userId="e4fc15f6-7717-40cf-9ae2-2664119b6499" providerId="ADAL" clId="{D823C4D6-4829-4C97-ABD0-7EA028AFDB80}" dt="2023-03-28T14:15:15.586" v="458" actId="20577"/>
          <ac:spMkLst>
            <pc:docMk/>
            <pc:sldMk cId="2290015618" sldId="317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4:15:21.619" v="466" actId="20577"/>
          <ac:spMkLst>
            <pc:docMk/>
            <pc:sldMk cId="2290015618" sldId="317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4:14:59.927" v="438" actId="1076"/>
          <ac:picMkLst>
            <pc:docMk/>
            <pc:sldMk cId="2290015618" sldId="317"/>
            <ac:picMk id="3" creationId="{643EF929-05FB-7917-7444-E004ECDF11AE}"/>
          </ac:picMkLst>
        </pc:picChg>
        <pc:picChg chg="del">
          <ac:chgData name="Amandine Derbes" userId="e4fc15f6-7717-40cf-9ae2-2664119b6499" providerId="ADAL" clId="{D823C4D6-4829-4C97-ABD0-7EA028AFDB80}" dt="2023-03-28T14:14:43.236" v="430" actId="478"/>
          <ac:picMkLst>
            <pc:docMk/>
            <pc:sldMk cId="2290015618" sldId="317"/>
            <ac:picMk id="11" creationId="{D8DA9104-838B-E925-5EA5-93140FC50FAE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18:58.183" v="561" actId="20577"/>
        <pc:sldMkLst>
          <pc:docMk/>
          <pc:sldMk cId="2424094709" sldId="318"/>
        </pc:sldMkLst>
        <pc:spChg chg="mod">
          <ac:chgData name="Amandine Derbes" userId="e4fc15f6-7717-40cf-9ae2-2664119b6499" providerId="ADAL" clId="{D823C4D6-4829-4C97-ABD0-7EA028AFDB80}" dt="2023-03-28T14:16:57.607" v="503" actId="20577"/>
          <ac:spMkLst>
            <pc:docMk/>
            <pc:sldMk cId="2424094709" sldId="318"/>
            <ac:spMk id="4" creationId="{5B42558C-85A3-E764-01DF-AD8867650105}"/>
          </ac:spMkLst>
        </pc:spChg>
        <pc:spChg chg="add mod">
          <ac:chgData name="Amandine Derbes" userId="e4fc15f6-7717-40cf-9ae2-2664119b6499" providerId="ADAL" clId="{D823C4D6-4829-4C97-ABD0-7EA028AFDB80}" dt="2023-03-28T14:18:58.183" v="561" actId="20577"/>
          <ac:spMkLst>
            <pc:docMk/>
            <pc:sldMk cId="2424094709" sldId="318"/>
            <ac:spMk id="7" creationId="{FF4CC3C7-B98D-5FE1-D4B7-40E9346B285E}"/>
          </ac:spMkLst>
        </pc:spChg>
        <pc:spChg chg="mod topLvl">
          <ac:chgData name="Amandine Derbes" userId="e4fc15f6-7717-40cf-9ae2-2664119b6499" providerId="ADAL" clId="{D823C4D6-4829-4C97-ABD0-7EA028AFDB80}" dt="2023-03-28T14:17:52.228" v="509" actId="165"/>
          <ac:spMkLst>
            <pc:docMk/>
            <pc:sldMk cId="2424094709" sldId="318"/>
            <ac:spMk id="9" creationId="{D6BDAF48-3BFE-90A3-0E6F-275730A77748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17" creationId="{5335EE7A-C937-4BDE-9F5D-60F8B4430FED}"/>
          </ac:spMkLst>
        </pc:spChg>
        <pc:spChg chg="mod topLvl">
          <ac:chgData name="Amandine Derbes" userId="e4fc15f6-7717-40cf-9ae2-2664119b6499" providerId="ADAL" clId="{D823C4D6-4829-4C97-ABD0-7EA028AFDB80}" dt="2023-03-28T14:18:38.081" v="523" actId="1035"/>
          <ac:spMkLst>
            <pc:docMk/>
            <pc:sldMk cId="2424094709" sldId="318"/>
            <ac:spMk id="25" creationId="{F80BE4DF-8D71-77A0-7B5A-E550EA3B7EA7}"/>
          </ac:spMkLst>
        </pc:spChg>
        <pc:spChg chg="mod topLvl">
          <ac:chgData name="Amandine Derbes" userId="e4fc15f6-7717-40cf-9ae2-2664119b6499" providerId="ADAL" clId="{D823C4D6-4829-4C97-ABD0-7EA028AFDB80}" dt="2023-03-28T14:17:52.228" v="509" actId="165"/>
          <ac:spMkLst>
            <pc:docMk/>
            <pc:sldMk cId="2424094709" sldId="318"/>
            <ac:spMk id="44" creationId="{06123C3A-9B41-E24F-CD44-2926A8A29216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86" creationId="{68CFEA7B-46AD-4D2F-97C1-5A30136CC575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87" creationId="{DF614A5C-C323-478F-8B6D-8ACAF34D20B9}"/>
          </ac:spMkLst>
        </pc:spChg>
        <pc:grpChg chg="mod">
          <ac:chgData name="Amandine Derbes" userId="e4fc15f6-7717-40cf-9ae2-2664119b6499" providerId="ADAL" clId="{D823C4D6-4829-4C97-ABD0-7EA028AFDB80}" dt="2023-03-28T14:16:48.310" v="468" actId="1076"/>
          <ac:grpSpMkLst>
            <pc:docMk/>
            <pc:sldMk cId="2424094709" sldId="318"/>
            <ac:grpSpMk id="13" creationId="{F86BA991-C1B4-4C72-B056-C9E4467F2902}"/>
          </ac:grpSpMkLst>
        </pc:grpChg>
        <pc:grpChg chg="del mod">
          <ac:chgData name="Amandine Derbes" userId="e4fc15f6-7717-40cf-9ae2-2664119b6499" providerId="ADAL" clId="{D823C4D6-4829-4C97-ABD0-7EA028AFDB80}" dt="2023-03-28T14:17:52.228" v="509" actId="165"/>
          <ac:grpSpMkLst>
            <pc:docMk/>
            <pc:sldMk cId="2424094709" sldId="318"/>
            <ac:grpSpMk id="14" creationId="{007DA8D1-0BFB-10F3-5692-7A58A79732FA}"/>
          </ac:grpSpMkLst>
        </pc:grpChg>
        <pc:grpChg chg="mod">
          <ac:chgData name="Amandine Derbes" userId="e4fc15f6-7717-40cf-9ae2-2664119b6499" providerId="ADAL" clId="{D823C4D6-4829-4C97-ABD0-7EA028AFDB80}" dt="2023-03-28T14:16:48.310" v="468" actId="1076"/>
          <ac:grpSpMkLst>
            <pc:docMk/>
            <pc:sldMk cId="2424094709" sldId="318"/>
            <ac:grpSpMk id="84" creationId="{4FD65CC8-ECD8-46E7-AD15-381A5D3D412E}"/>
          </ac:grpSpMkLst>
        </pc:grpChg>
        <pc:picChg chg="add mod">
          <ac:chgData name="Amandine Derbes" userId="e4fc15f6-7717-40cf-9ae2-2664119b6499" providerId="ADAL" clId="{D823C4D6-4829-4C97-ABD0-7EA028AFDB80}" dt="2023-03-28T14:17:03.788" v="506" actId="1076"/>
          <ac:picMkLst>
            <pc:docMk/>
            <pc:sldMk cId="2424094709" sldId="318"/>
            <ac:picMk id="3" creationId="{FD3416AB-71C6-F37A-1618-4A8EDDC4DABC}"/>
          </ac:picMkLst>
        </pc:picChg>
        <pc:picChg chg="del">
          <ac:chgData name="Amandine Derbes" userId="e4fc15f6-7717-40cf-9ae2-2664119b6499" providerId="ADAL" clId="{D823C4D6-4829-4C97-ABD0-7EA028AFDB80}" dt="2023-03-28T14:16:59.411" v="504" actId="478"/>
          <ac:picMkLst>
            <pc:docMk/>
            <pc:sldMk cId="2424094709" sldId="318"/>
            <ac:picMk id="5" creationId="{CCE97146-8816-BADF-2285-FB4172473BDE}"/>
          </ac:picMkLst>
        </pc:picChg>
        <pc:cxnChg chg="add mod">
          <ac:chgData name="Amandine Derbes" userId="e4fc15f6-7717-40cf-9ae2-2664119b6499" providerId="ADAL" clId="{D823C4D6-4829-4C97-ABD0-7EA028AFDB80}" dt="2023-03-28T14:18:48.486" v="525" actId="1076"/>
          <ac:cxnSpMkLst>
            <pc:docMk/>
            <pc:sldMk cId="2424094709" sldId="318"/>
            <ac:cxnSpMk id="6" creationId="{E54C193C-E74E-64A5-58FD-A5CFED38C105}"/>
          </ac:cxnSpMkLst>
        </pc:cxnChg>
        <pc:cxnChg chg="mod topLvl">
          <ac:chgData name="Amandine Derbes" userId="e4fc15f6-7717-40cf-9ae2-2664119b6499" providerId="ADAL" clId="{D823C4D6-4829-4C97-ABD0-7EA028AFDB80}" dt="2023-03-28T14:18:13.755" v="513" actId="1076"/>
          <ac:cxnSpMkLst>
            <pc:docMk/>
            <pc:sldMk cId="2424094709" sldId="318"/>
            <ac:cxnSpMk id="20" creationId="{70512C4A-B827-4203-D75C-FCD23A9FF050}"/>
          </ac:cxnSpMkLst>
        </pc:cxnChg>
        <pc:cxnChg chg="mod topLvl">
          <ac:chgData name="Amandine Derbes" userId="e4fc15f6-7717-40cf-9ae2-2664119b6499" providerId="ADAL" clId="{D823C4D6-4829-4C97-ABD0-7EA028AFDB80}" dt="2023-03-28T14:17:52.228" v="509" actId="165"/>
          <ac:cxnSpMkLst>
            <pc:docMk/>
            <pc:sldMk cId="2424094709" sldId="318"/>
            <ac:cxnSpMk id="40" creationId="{F271F0B9-73E1-4A7C-EE57-6C806253791D}"/>
          </ac:cxnSpMkLst>
        </pc:cxnChg>
        <pc:cxnChg chg="mod topLvl">
          <ac:chgData name="Amandine Derbes" userId="e4fc15f6-7717-40cf-9ae2-2664119b6499" providerId="ADAL" clId="{D823C4D6-4829-4C97-ABD0-7EA028AFDB80}" dt="2023-03-28T14:17:58.222" v="510" actId="1076"/>
          <ac:cxnSpMkLst>
            <pc:docMk/>
            <pc:sldMk cId="2424094709" sldId="318"/>
            <ac:cxnSpMk id="43" creationId="{2B6AD0C2-DD35-EB76-0CD1-DC88A39B728D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28T14:24:14.763" v="791" actId="20577"/>
        <pc:sldMkLst>
          <pc:docMk/>
          <pc:sldMk cId="1779093330" sldId="319"/>
        </pc:sldMkLst>
        <pc:spChg chg="mod">
          <ac:chgData name="Amandine Derbes" userId="e4fc15f6-7717-40cf-9ae2-2664119b6499" providerId="ADAL" clId="{D823C4D6-4829-4C97-ABD0-7EA028AFDB80}" dt="2023-03-28T14:22:47.161" v="673" actId="20577"/>
          <ac:spMkLst>
            <pc:docMk/>
            <pc:sldMk cId="1779093330" sldId="319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4:23:37.062" v="743" actId="1076"/>
          <ac:spMkLst>
            <pc:docMk/>
            <pc:sldMk cId="1779093330" sldId="319"/>
            <ac:spMk id="9" creationId="{D6BDAF48-3BFE-90A3-0E6F-275730A77748}"/>
          </ac:spMkLst>
        </pc:spChg>
        <pc:spChg chg="mod">
          <ac:chgData name="Amandine Derbes" userId="e4fc15f6-7717-40cf-9ae2-2664119b6499" providerId="ADAL" clId="{D823C4D6-4829-4C97-ABD0-7EA028AFDB80}" dt="2023-03-28T14:24:14.763" v="791" actId="20577"/>
          <ac:spMkLst>
            <pc:docMk/>
            <pc:sldMk cId="1779093330" sldId="319"/>
            <ac:spMk id="25" creationId="{F80BE4DF-8D71-77A0-7B5A-E550EA3B7EA7}"/>
          </ac:spMkLst>
        </pc:spChg>
        <pc:spChg chg="mod">
          <ac:chgData name="Amandine Derbes" userId="e4fc15f6-7717-40cf-9ae2-2664119b6499" providerId="ADAL" clId="{D823C4D6-4829-4C97-ABD0-7EA028AFDB80}" dt="2023-03-28T14:23:29.149" v="741" actId="1076"/>
          <ac:spMkLst>
            <pc:docMk/>
            <pc:sldMk cId="1779093330" sldId="319"/>
            <ac:spMk id="44" creationId="{06123C3A-9B41-E24F-CD44-2926A8A29216}"/>
          </ac:spMkLst>
        </pc:spChg>
        <pc:spChg chg="del">
          <ac:chgData name="Amandine Derbes" userId="e4fc15f6-7717-40cf-9ae2-2664119b6499" providerId="ADAL" clId="{D823C4D6-4829-4C97-ABD0-7EA028AFDB80}" dt="2023-03-28T14:23:50.403" v="745" actId="478"/>
          <ac:spMkLst>
            <pc:docMk/>
            <pc:sldMk cId="1779093330" sldId="319"/>
            <ac:spMk id="48" creationId="{A367F8CF-3527-C1CD-1B08-D36BB2AA2351}"/>
          </ac:spMkLst>
        </pc:spChg>
        <pc:picChg chg="del">
          <ac:chgData name="Amandine Derbes" userId="e4fc15f6-7717-40cf-9ae2-2664119b6499" providerId="ADAL" clId="{D823C4D6-4829-4C97-ABD0-7EA028AFDB80}" dt="2023-03-28T14:22:12.463" v="616" actId="478"/>
          <ac:picMkLst>
            <pc:docMk/>
            <pc:sldMk cId="1779093330" sldId="319"/>
            <ac:picMk id="2" creationId="{4CC013F1-D28D-D108-02F9-847DD1A0AD3C}"/>
          </ac:picMkLst>
        </pc:picChg>
        <pc:picChg chg="add mod">
          <ac:chgData name="Amandine Derbes" userId="e4fc15f6-7717-40cf-9ae2-2664119b6499" providerId="ADAL" clId="{D823C4D6-4829-4C97-ABD0-7EA028AFDB80}" dt="2023-03-28T14:22:16.868" v="618" actId="1076"/>
          <ac:picMkLst>
            <pc:docMk/>
            <pc:sldMk cId="1779093330" sldId="319"/>
            <ac:picMk id="5" creationId="{298B7EB3-49AB-AFD4-DEF2-27F9E0693561}"/>
          </ac:picMkLst>
        </pc:picChg>
        <pc:cxnChg chg="del">
          <ac:chgData name="Amandine Derbes" userId="e4fc15f6-7717-40cf-9ae2-2664119b6499" providerId="ADAL" clId="{D823C4D6-4829-4C97-ABD0-7EA028AFDB80}" dt="2023-03-28T14:23:51.288" v="746" actId="478"/>
          <ac:cxnSpMkLst>
            <pc:docMk/>
            <pc:sldMk cId="1779093330" sldId="319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D823C4D6-4829-4C97-ABD0-7EA028AFDB80}" dt="2023-03-28T14:23:53.538" v="747" actId="1076"/>
          <ac:cxnSpMkLst>
            <pc:docMk/>
            <pc:sldMk cId="1779093330" sldId="319"/>
            <ac:cxnSpMk id="20" creationId="{70512C4A-B827-4203-D75C-FCD23A9FF050}"/>
          </ac:cxnSpMkLst>
        </pc:cxnChg>
        <pc:cxnChg chg="mod">
          <ac:chgData name="Amandine Derbes" userId="e4fc15f6-7717-40cf-9ae2-2664119b6499" providerId="ADAL" clId="{D823C4D6-4829-4C97-ABD0-7EA028AFDB80}" dt="2023-03-28T14:23:33.625" v="742" actId="1076"/>
          <ac:cxnSpMkLst>
            <pc:docMk/>
            <pc:sldMk cId="1779093330" sldId="319"/>
            <ac:cxnSpMk id="40" creationId="{F271F0B9-73E1-4A7C-EE57-6C806253791D}"/>
          </ac:cxnSpMkLst>
        </pc:cxnChg>
        <pc:cxnChg chg="mod">
          <ac:chgData name="Amandine Derbes" userId="e4fc15f6-7717-40cf-9ae2-2664119b6499" providerId="ADAL" clId="{D823C4D6-4829-4C97-ABD0-7EA028AFDB80}" dt="2023-03-28T14:23:40.434" v="744" actId="1076"/>
          <ac:cxnSpMkLst>
            <pc:docMk/>
            <pc:sldMk cId="1779093330" sldId="319"/>
            <ac:cxnSpMk id="43" creationId="{2B6AD0C2-DD35-EB76-0CD1-DC88A39B728D}"/>
          </ac:cxnSpMkLst>
        </pc:cxnChg>
      </pc:sldChg>
      <pc:sldChg chg="add del">
        <pc:chgData name="Amandine Derbes" userId="e4fc15f6-7717-40cf-9ae2-2664119b6499" providerId="ADAL" clId="{D823C4D6-4829-4C97-ABD0-7EA028AFDB80}" dt="2023-03-28T14:24:29.909" v="792" actId="47"/>
        <pc:sldMkLst>
          <pc:docMk/>
          <pc:sldMk cId="3304738194" sldId="320"/>
        </pc:sldMkLst>
      </pc:sldChg>
      <pc:sldChg chg="add del">
        <pc:chgData name="Amandine Derbes" userId="e4fc15f6-7717-40cf-9ae2-2664119b6499" providerId="ADAL" clId="{D823C4D6-4829-4C97-ABD0-7EA028AFDB80}" dt="2023-03-28T14:24:31.227" v="793" actId="47"/>
        <pc:sldMkLst>
          <pc:docMk/>
          <pc:sldMk cId="3168288256" sldId="321"/>
        </pc:sldMkLst>
      </pc:sldChg>
      <pc:sldChg chg="add del">
        <pc:chgData name="Amandine Derbes" userId="e4fc15f6-7717-40cf-9ae2-2664119b6499" providerId="ADAL" clId="{D823C4D6-4829-4C97-ABD0-7EA028AFDB80}" dt="2023-03-28T14:24:34.986" v="794" actId="47"/>
        <pc:sldMkLst>
          <pc:docMk/>
          <pc:sldMk cId="1289198119" sldId="322"/>
        </pc:sldMkLst>
      </pc:sldChg>
      <pc:sldChg chg="addSp delSp modSp add mod">
        <pc:chgData name="Amandine Derbes" userId="e4fc15f6-7717-40cf-9ae2-2664119b6499" providerId="ADAL" clId="{D823C4D6-4829-4C97-ABD0-7EA028AFDB80}" dt="2023-03-28T14:25:52.042" v="805" actId="478"/>
        <pc:sldMkLst>
          <pc:docMk/>
          <pc:sldMk cId="1637285349" sldId="323"/>
        </pc:sldMkLst>
        <pc:spChg chg="add del mod">
          <ac:chgData name="Amandine Derbes" userId="e4fc15f6-7717-40cf-9ae2-2664119b6499" providerId="ADAL" clId="{D823C4D6-4829-4C97-ABD0-7EA028AFDB80}" dt="2023-03-28T14:25:52.042" v="805" actId="478"/>
          <ac:spMkLst>
            <pc:docMk/>
            <pc:sldMk cId="1637285349" sldId="323"/>
            <ac:spMk id="10" creationId="{0D20798B-CB2F-F6B7-45EB-3278C8979BCE}"/>
          </ac:spMkLst>
        </pc:spChg>
        <pc:spChg chg="mod">
          <ac:chgData name="Amandine Derbes" userId="e4fc15f6-7717-40cf-9ae2-2664119b6499" providerId="ADAL" clId="{D823C4D6-4829-4C97-ABD0-7EA028AFDB80}" dt="2023-03-28T14:25:30.465" v="799" actId="1076"/>
          <ac:spMkLst>
            <pc:docMk/>
            <pc:sldMk cId="1637285349" sldId="323"/>
            <ac:spMk id="17" creationId="{5335EE7A-C937-4BDE-9F5D-60F8B4430FED}"/>
          </ac:spMkLst>
        </pc:spChg>
        <pc:spChg chg="del">
          <ac:chgData name="Amandine Derbes" userId="e4fc15f6-7717-40cf-9ae2-2664119b6499" providerId="ADAL" clId="{D823C4D6-4829-4C97-ABD0-7EA028AFDB80}" dt="2023-03-28T14:25:49.004" v="804" actId="478"/>
          <ac:spMkLst>
            <pc:docMk/>
            <pc:sldMk cId="1637285349" sldId="323"/>
            <ac:spMk id="32" creationId="{B528013D-FCBA-49BE-9C7F-CB6A6DDAA2E9}"/>
          </ac:spMkLst>
        </pc:spChg>
        <pc:picChg chg="del">
          <ac:chgData name="Amandine Derbes" userId="e4fc15f6-7717-40cf-9ae2-2664119b6499" providerId="ADAL" clId="{D823C4D6-4829-4C97-ABD0-7EA028AFDB80}" dt="2023-03-28T14:25:25.288" v="795" actId="478"/>
          <ac:picMkLst>
            <pc:docMk/>
            <pc:sldMk cId="1637285349" sldId="323"/>
            <ac:picMk id="6" creationId="{89000115-1039-549D-32C4-63CD2528C837}"/>
          </ac:picMkLst>
        </pc:picChg>
        <pc:picChg chg="add mod ord">
          <ac:chgData name="Amandine Derbes" userId="e4fc15f6-7717-40cf-9ae2-2664119b6499" providerId="ADAL" clId="{D823C4D6-4829-4C97-ABD0-7EA028AFDB80}" dt="2023-03-28T14:25:41.736" v="803" actId="167"/>
          <ac:picMkLst>
            <pc:docMk/>
            <pc:sldMk cId="1637285349" sldId="323"/>
            <ac:picMk id="8" creationId="{2E3C4D8B-E4D9-BEF6-85BF-677A1F10C40D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32:16.013" v="911" actId="1076"/>
        <pc:sldMkLst>
          <pc:docMk/>
          <pc:sldMk cId="3822367839" sldId="324"/>
        </pc:sldMkLst>
        <pc:spChg chg="mod">
          <ac:chgData name="Amandine Derbes" userId="e4fc15f6-7717-40cf-9ae2-2664119b6499" providerId="ADAL" clId="{D823C4D6-4829-4C97-ABD0-7EA028AFDB80}" dt="2023-03-28T14:28:32.472" v="883" actId="20577"/>
          <ac:spMkLst>
            <pc:docMk/>
            <pc:sldMk cId="3822367839" sldId="324"/>
            <ac:spMk id="13" creationId="{0D718718-5A98-847E-DCA2-EFD5E1E47043}"/>
          </ac:spMkLst>
        </pc:spChg>
        <pc:spChg chg="mod">
          <ac:chgData name="Amandine Derbes" userId="e4fc15f6-7717-40cf-9ae2-2664119b6499" providerId="ADAL" clId="{D823C4D6-4829-4C97-ABD0-7EA028AFDB80}" dt="2023-03-28T14:27:53.591" v="816" actId="1076"/>
          <ac:spMkLst>
            <pc:docMk/>
            <pc:sldMk cId="3822367839" sldId="324"/>
            <ac:spMk id="14" creationId="{B658E8D3-E8C2-2D09-7CCC-D621B427F7D3}"/>
          </ac:spMkLst>
        </pc:spChg>
        <pc:spChg chg="mod">
          <ac:chgData name="Amandine Derbes" userId="e4fc15f6-7717-40cf-9ae2-2664119b6499" providerId="ADAL" clId="{D823C4D6-4829-4C97-ABD0-7EA028AFDB80}" dt="2023-03-28T14:27:51.038" v="815" actId="1076"/>
          <ac:spMkLst>
            <pc:docMk/>
            <pc:sldMk cId="3822367839" sldId="324"/>
            <ac:spMk id="15" creationId="{07D49CF6-675D-50D3-219F-C4FB88E833B4}"/>
          </ac:spMkLst>
        </pc:spChg>
        <pc:picChg chg="add mod ord modCrop">
          <ac:chgData name="Amandine Derbes" userId="e4fc15f6-7717-40cf-9ae2-2664119b6499" providerId="ADAL" clId="{D823C4D6-4829-4C97-ABD0-7EA028AFDB80}" dt="2023-03-28T14:27:46.983" v="814" actId="167"/>
          <ac:picMkLst>
            <pc:docMk/>
            <pc:sldMk cId="3822367839" sldId="324"/>
            <ac:picMk id="7" creationId="{8786CF66-8023-3F91-8FC3-15EC3EA2ED2B}"/>
          </ac:picMkLst>
        </pc:picChg>
        <pc:picChg chg="del">
          <ac:chgData name="Amandine Derbes" userId="e4fc15f6-7717-40cf-9ae2-2664119b6499" providerId="ADAL" clId="{D823C4D6-4829-4C97-ABD0-7EA028AFDB80}" dt="2023-03-28T14:27:37.243" v="809" actId="478"/>
          <ac:picMkLst>
            <pc:docMk/>
            <pc:sldMk cId="3822367839" sldId="324"/>
            <ac:picMk id="10" creationId="{6D415883-37A9-0847-5055-4954E5A23FEE}"/>
          </ac:picMkLst>
        </pc:picChg>
        <pc:picChg chg="mod">
          <ac:chgData name="Amandine Derbes" userId="e4fc15f6-7717-40cf-9ae2-2664119b6499" providerId="ADAL" clId="{D823C4D6-4829-4C97-ABD0-7EA028AFDB80}" dt="2023-03-28T14:32:16.013" v="911" actId="1076"/>
          <ac:picMkLst>
            <pc:docMk/>
            <pc:sldMk cId="3822367839" sldId="324"/>
            <ac:picMk id="12" creationId="{A7DCEF7D-66EB-FEC2-26F9-917E90A7F7B1}"/>
          </ac:picMkLst>
        </pc:picChg>
      </pc:sldChg>
    </pc:docChg>
  </pc:docChgLst>
  <pc:docChgLst>
    <pc:chgData name="Juliette Mendras" userId="90b7b395-6562-40fd-baa5-5a3f1bff8b1a" providerId="ADAL" clId="{0C1075E3-4F23-4368-99D8-85EE235B126A}"/>
    <pc:docChg chg="addSld delSld modSld">
      <pc:chgData name="Juliette Mendras" userId="90b7b395-6562-40fd-baa5-5a3f1bff8b1a" providerId="ADAL" clId="{0C1075E3-4F23-4368-99D8-85EE235B126A}" dt="2023-04-21T07:37:23.809" v="22" actId="20577"/>
      <pc:docMkLst>
        <pc:docMk/>
      </pc:docMkLst>
      <pc:sldChg chg="del">
        <pc:chgData name="Juliette Mendras" userId="90b7b395-6562-40fd-baa5-5a3f1bff8b1a" providerId="ADAL" clId="{0C1075E3-4F23-4368-99D8-85EE235B126A}" dt="2023-04-21T07:37:17.360" v="1" actId="47"/>
        <pc:sldMkLst>
          <pc:docMk/>
          <pc:sldMk cId="3967353568" sldId="258"/>
        </pc:sldMkLst>
      </pc:sldChg>
      <pc:sldChg chg="modSp add mod">
        <pc:chgData name="Juliette Mendras" userId="90b7b395-6562-40fd-baa5-5a3f1bff8b1a" providerId="ADAL" clId="{0C1075E3-4F23-4368-99D8-85EE235B126A}" dt="2023-04-21T07:37:23.809" v="22" actId="20577"/>
        <pc:sldMkLst>
          <pc:docMk/>
          <pc:sldMk cId="26704599" sldId="325"/>
        </pc:sldMkLst>
        <pc:spChg chg="mod">
          <ac:chgData name="Juliette Mendras" userId="90b7b395-6562-40fd-baa5-5a3f1bff8b1a" providerId="ADAL" clId="{0C1075E3-4F23-4368-99D8-85EE235B126A}" dt="2023-04-21T07:37:23.809" v="22" actId="20577"/>
          <ac:spMkLst>
            <pc:docMk/>
            <pc:sldMk cId="26704599" sldId="325"/>
            <ac:spMk id="14" creationId="{4D658C7E-4B01-4FBC-AFF0-C44721FF55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8646-896F-4DBD-AFC5-9106698D4222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3157-52AB-49DC-BD81-89CD47C1A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ikarthu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XemfQiPR_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picture : </a:t>
            </a:r>
            <a:br>
              <a:rPr lang="en-US" dirty="0"/>
            </a:br>
            <a:r>
              <a:rPr lang="en-US" b="1" dirty="0" err="1"/>
              <a:t>Unsplash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Nik MacMillan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nikarthur</a:t>
            </a:r>
            <a:br>
              <a:rPr lang="en-US" dirty="0"/>
            </a:br>
            <a:r>
              <a:rPr lang="en-US" b="1" dirty="0">
                <a:effectLst/>
              </a:rPr>
              <a:t>Link : </a:t>
            </a:r>
            <a:r>
              <a:rPr lang="en-US" dirty="0">
                <a:hlinkClick r:id="rId4"/>
              </a:rPr>
              <a:t>https://unsplash.com/photos/YXemfQiPR_E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6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8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8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9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4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93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0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740-16BF-4E75-8728-2A408BF3B9C0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E793-90E1-4680-B6FD-6624591A024B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1101-0080-474E-95F2-89595825B11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639-9385-4B5B-BA36-E9DE26D916D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4200-4B9F-4B91-AA4B-F430846850E2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606-4AC8-4D0E-B241-3573C07E61EE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A679-8158-42D4-A6F2-8499A060CA60}" type="datetime1">
              <a:rPr lang="fr-FR" smtClean="0"/>
              <a:t>05/01/2024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4A7E-1F60-4BE4-B982-D3E2D2301D07}" type="datetime1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9B0C-C40B-497A-8CBE-EA76D47A5A08}" type="datetime1">
              <a:rPr lang="fr-FR" smtClean="0"/>
              <a:t>05/01/2024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75AB-E33E-4C86-9899-09DB847B2C5C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7DEB-DFFA-47C9-8186-F3DE3D76B9C3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E426-78ED-4AD5-A972-B5FB1BAB0821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58C7E-4B01-4FBC-AFF0-C44721FF551F}"/>
              </a:ext>
            </a:extLst>
          </p:cNvPr>
          <p:cNvSpPr/>
          <p:nvPr/>
        </p:nvSpPr>
        <p:spPr>
          <a:xfrm>
            <a:off x="0" y="2806699"/>
            <a:ext cx="8239760" cy="3403601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MODÉLISER </a:t>
            </a:r>
            <a:r>
              <a:rPr lang="fr-FR" sz="3200" b="1">
                <a:solidFill>
                  <a:schemeClr val="bg1"/>
                </a:solidFill>
                <a:latin typeface="Segoe UI Light" panose="020B0502040204020203" pitchFamily="34" charset="0"/>
              </a:rPr>
              <a:t>UN CONDITIONNEMENT</a:t>
            </a:r>
            <a:endParaRPr lang="fr-FR" sz="32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51F2B-D12D-4BFE-9860-39633948398D}"/>
              </a:ext>
            </a:extLst>
          </p:cNvPr>
          <p:cNvSpPr/>
          <p:nvPr/>
        </p:nvSpPr>
        <p:spPr>
          <a:xfrm>
            <a:off x="8249920" y="2806699"/>
            <a:ext cx="3952240" cy="340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57" y="3457488"/>
            <a:ext cx="2840246" cy="9437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39760" y="4927600"/>
            <a:ext cx="39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Centre Technique Industriel de la Plasturgie et des Composites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EADA1-8CBC-4C2D-1947-420C91C42617}"/>
              </a:ext>
            </a:extLst>
          </p:cNvPr>
          <p:cNvSpPr/>
          <p:nvPr/>
        </p:nvSpPr>
        <p:spPr>
          <a:xfrm>
            <a:off x="0" y="228992"/>
            <a:ext cx="12192000" cy="1293638"/>
          </a:xfrm>
          <a:prstGeom prst="rect">
            <a:avLst/>
          </a:prstGeom>
          <a:solidFill>
            <a:srgbClr val="315B7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32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368333"/>
            <a:ext cx="2207902" cy="10149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EAAA62-C607-4DC9-B8A8-47ADE7D76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00" y="647700"/>
            <a:ext cx="9144000" cy="369332"/>
          </a:xfrm>
        </p:spPr>
        <p:txBody>
          <a:bodyPr wrap="square">
            <a:spAutoFit/>
          </a:bodyPr>
          <a:lstStyle/>
          <a:p>
            <a:pPr lvl="0" algn="just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rPr>
              <a:t>L’outil d’Analyse du Cycle de Vie dédié au secteur de la Plasturgie et des Composites</a:t>
            </a:r>
            <a:endParaRPr lang="fr-FR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F8EBD-58D4-4C60-A42E-3B14C00672B0}"/>
              </a:ext>
            </a:extLst>
          </p:cNvPr>
          <p:cNvCxnSpPr>
            <a:cxnSpLocks/>
          </p:cNvCxnSpPr>
          <p:nvPr/>
        </p:nvCxnSpPr>
        <p:spPr>
          <a:xfrm>
            <a:off x="4895305" y="1156732"/>
            <a:ext cx="475669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179798-259D-22D9-E2D6-E22E179A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75" y="1321705"/>
            <a:ext cx="3781425" cy="34385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7990827" y="1744510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Choix du process de finition parmi la liste proposée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>
            <a:off x="7419841" y="1974084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B6AD0C2-DD35-EB76-0CD1-DC88A39B728D}"/>
              </a:ext>
            </a:extLst>
          </p:cNvPr>
          <p:cNvCxnSpPr>
            <a:cxnSpLocks/>
          </p:cNvCxnSpPr>
          <p:nvPr/>
        </p:nvCxnSpPr>
        <p:spPr>
          <a:xfrm flipH="1">
            <a:off x="7454480" y="2570433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6849055" y="3899042"/>
            <a:ext cx="110942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7990827" y="3705361"/>
            <a:ext cx="3509424" cy="42944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Taux de pertes matière à renseigner sur le procédé utilisé</a:t>
            </a:r>
            <a:endParaRPr lang="fr-FR" sz="12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DAF48-3BFE-90A3-0E6F-275730A77748}"/>
              </a:ext>
            </a:extLst>
          </p:cNvPr>
          <p:cNvSpPr/>
          <p:nvPr/>
        </p:nvSpPr>
        <p:spPr>
          <a:xfrm>
            <a:off x="7990827" y="2367790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de la géographie du process de finition parmi la liste proposée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54C193C-E74E-64A5-58FD-A5CFED38C105}"/>
              </a:ext>
            </a:extLst>
          </p:cNvPr>
          <p:cNvCxnSpPr>
            <a:cxnSpLocks/>
          </p:cNvCxnSpPr>
          <p:nvPr/>
        </p:nvCxnSpPr>
        <p:spPr>
          <a:xfrm flipH="1">
            <a:off x="6849055" y="3234649"/>
            <a:ext cx="110942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F4CC3C7-B98D-5FE1-D4B7-40E9346B285E}"/>
              </a:ext>
            </a:extLst>
          </p:cNvPr>
          <p:cNvSpPr/>
          <p:nvPr/>
        </p:nvSpPr>
        <p:spPr>
          <a:xfrm>
            <a:off x="7990827" y="3040968"/>
            <a:ext cx="3509424" cy="42944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Quantité de matière à renseigner</a:t>
            </a:r>
            <a:endParaRPr lang="fr-FR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09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1A7614-CFB0-6472-7214-75DCFBB9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687934"/>
            <a:ext cx="11163300" cy="50798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Sauvegarder un composant en bibliothèque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3980157" y="2462902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4316615" y="2797279"/>
            <a:ext cx="2865514" cy="49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  <a:ea typeface="+mn-lt"/>
                <a:cs typeface="+mn-lt"/>
              </a:rPr>
              <a:t>Sauvegarder en bibliothèque 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», une fenêtre de sauvegarde va s’ouvrir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9DD4F0-2AE8-C6E7-0EE9-7581A36B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0501"/>
            <a:ext cx="12192000" cy="36291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Sauvegarder un composant en bibliothèque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3641405" y="3690100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3929674" y="4139867"/>
            <a:ext cx="4332648" cy="956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Dans "</a:t>
            </a:r>
            <a:r>
              <a:rPr lang="fr-FR" sz="1100" b="1" dirty="0">
                <a:solidFill>
                  <a:schemeClr val="tx1"/>
                </a:solidFill>
                <a:ea typeface="+mn-lt"/>
                <a:cs typeface="+mn-lt"/>
              </a:rPr>
              <a:t>Ma bibliothèque de composants 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" on retrouve le composant conditionnement que l'on vient de sauvegarder. Celui-ci apparaitra maintenant dans la liste des composants disponibles lorsque l'on voudra créer un nouveau composant à partir d'un élément de bibliothèque. </a:t>
            </a:r>
            <a:endParaRPr lang="fr-FR" sz="11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7DCEF7D-66EB-FEC2-26F9-917E90A7F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2" y="2258456"/>
            <a:ext cx="788730" cy="2620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D49CF6-675D-50D3-219F-C4FB88E833B4}"/>
              </a:ext>
            </a:extLst>
          </p:cNvPr>
          <p:cNvSpPr/>
          <p:nvPr/>
        </p:nvSpPr>
        <p:spPr>
          <a:xfrm>
            <a:off x="5493845" y="3426438"/>
            <a:ext cx="1728716" cy="56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E9F6E48-4264-0484-2DEE-82C5C918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4" y="2204839"/>
            <a:ext cx="11918420" cy="33672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conditionnement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5294148-7A75-A809-967A-EE2B345C4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6" y="2382741"/>
            <a:ext cx="788730" cy="2620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F6B9C-10FF-6ADD-8D6A-188B08E5AF7F}"/>
              </a:ext>
            </a:extLst>
          </p:cNvPr>
          <p:cNvSpPr/>
          <p:nvPr/>
        </p:nvSpPr>
        <p:spPr>
          <a:xfrm>
            <a:off x="10544174" y="2283773"/>
            <a:ext cx="704851" cy="40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8B4C19-5C9F-7FC1-3086-A6BC39C40C9B}"/>
              </a:ext>
            </a:extLst>
          </p:cNvPr>
          <p:cNvSpPr/>
          <p:nvPr/>
        </p:nvSpPr>
        <p:spPr>
          <a:xfrm>
            <a:off x="1563691" y="3248024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4A8EB-D1B7-0FED-8DFB-0961A1ED82E0}"/>
              </a:ext>
            </a:extLst>
          </p:cNvPr>
          <p:cNvSpPr/>
          <p:nvPr/>
        </p:nvSpPr>
        <p:spPr>
          <a:xfrm>
            <a:off x="1872776" y="4376615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Aller dans la catégorie « Mes conditionnements » de l’onglet « Conditionnement »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BC8A9D6-B899-90CD-F23C-81F20ACE21AC}"/>
              </a:ext>
            </a:extLst>
          </p:cNvPr>
          <p:cNvSpPr/>
          <p:nvPr/>
        </p:nvSpPr>
        <p:spPr>
          <a:xfrm rot="8208298">
            <a:off x="1317753" y="3915720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A4CCD86-E5C5-86B8-E2E8-F3EC637D1F52}"/>
              </a:ext>
            </a:extLst>
          </p:cNvPr>
          <p:cNvSpPr/>
          <p:nvPr/>
        </p:nvSpPr>
        <p:spPr>
          <a:xfrm>
            <a:off x="8552016" y="1520684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85392-3D4C-FE7C-1B25-598ACF26E11B}"/>
              </a:ext>
            </a:extLst>
          </p:cNvPr>
          <p:cNvSpPr/>
          <p:nvPr/>
        </p:nvSpPr>
        <p:spPr>
          <a:xfrm>
            <a:off x="5931533" y="1681806"/>
            <a:ext cx="2454181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Cliquer sur « Nouveau consommable »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4741C3E-9667-5E64-66E1-A370678676BC}"/>
              </a:ext>
            </a:extLst>
          </p:cNvPr>
          <p:cNvSpPr/>
          <p:nvPr/>
        </p:nvSpPr>
        <p:spPr>
          <a:xfrm rot="19008298">
            <a:off x="8544002" y="1971982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DE43F-76BA-E8F8-6DEF-5AC43B777167}"/>
              </a:ext>
            </a:extLst>
          </p:cNvPr>
          <p:cNvSpPr/>
          <p:nvPr/>
        </p:nvSpPr>
        <p:spPr>
          <a:xfrm>
            <a:off x="6095998" y="5007467"/>
            <a:ext cx="1590677" cy="564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B75D18-B5D9-4F48-5C65-2F66E7C6B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5" y="2992781"/>
            <a:ext cx="1419741" cy="2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consommable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73F5D-7D7E-C00D-CB15-31A86D90C7E2}"/>
              </a:ext>
            </a:extLst>
          </p:cNvPr>
          <p:cNvSpPr/>
          <p:nvPr/>
        </p:nvSpPr>
        <p:spPr>
          <a:xfrm>
            <a:off x="7824698" y="522896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 du conditionnement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49A3E-D175-483F-32E8-52492C7CF8CD}"/>
              </a:ext>
            </a:extLst>
          </p:cNvPr>
          <p:cNvSpPr/>
          <p:nvPr/>
        </p:nvSpPr>
        <p:spPr>
          <a:xfrm>
            <a:off x="7824698" y="1539852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Statut du conditionnement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04823-0844-4B60-6945-277569C0DC5C}"/>
              </a:ext>
            </a:extLst>
          </p:cNvPr>
          <p:cNvSpPr/>
          <p:nvPr/>
        </p:nvSpPr>
        <p:spPr>
          <a:xfrm>
            <a:off x="7824698" y="2007060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Référence du conditionnement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7DB2E-AE13-FBFD-AF72-AC3E1961DC1C}"/>
              </a:ext>
            </a:extLst>
          </p:cNvPr>
          <p:cNvSpPr/>
          <p:nvPr/>
        </p:nvSpPr>
        <p:spPr>
          <a:xfrm>
            <a:off x="7817397" y="2974457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 de visibilité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E7F41-CE4D-FA41-2BE8-0B4729EAA199}"/>
              </a:ext>
            </a:extLst>
          </p:cNvPr>
          <p:cNvSpPr/>
          <p:nvPr/>
        </p:nvSpPr>
        <p:spPr>
          <a:xfrm>
            <a:off x="7811044" y="348628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État de la modélisation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A2380-EE83-73C2-6FDA-EBA6E28B50B8}"/>
              </a:ext>
            </a:extLst>
          </p:cNvPr>
          <p:cNvSpPr/>
          <p:nvPr/>
        </p:nvSpPr>
        <p:spPr>
          <a:xfrm>
            <a:off x="7817397" y="3969248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 de la modélisation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18880-8A1A-15F6-CA2F-AA23F46D749B}"/>
              </a:ext>
            </a:extLst>
          </p:cNvPr>
          <p:cNvSpPr/>
          <p:nvPr/>
        </p:nvSpPr>
        <p:spPr>
          <a:xfrm>
            <a:off x="7817397" y="4496392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Description du conditionnement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371DE33-2BEA-4A64-B431-D8D649D1CFA0}"/>
              </a:ext>
            </a:extLst>
          </p:cNvPr>
          <p:cNvCxnSpPr>
            <a:endCxn id="5" idx="1"/>
          </p:cNvCxnSpPr>
          <p:nvPr/>
        </p:nvCxnSpPr>
        <p:spPr>
          <a:xfrm>
            <a:off x="7021616" y="699448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4CF9FE0-F2CF-D390-BF0E-B3A6259B18CC}"/>
              </a:ext>
            </a:extLst>
          </p:cNvPr>
          <p:cNvCxnSpPr>
            <a:cxnSpLocks/>
          </p:cNvCxnSpPr>
          <p:nvPr/>
        </p:nvCxnSpPr>
        <p:spPr>
          <a:xfrm>
            <a:off x="7021616" y="1723265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F205815-5F36-7FA0-95B9-5CB9ABD23E67}"/>
              </a:ext>
            </a:extLst>
          </p:cNvPr>
          <p:cNvCxnSpPr>
            <a:cxnSpLocks/>
          </p:cNvCxnSpPr>
          <p:nvPr/>
        </p:nvCxnSpPr>
        <p:spPr>
          <a:xfrm>
            <a:off x="7021616" y="2196177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22708D-F5AE-8F67-8FC2-CEB136B467BA}"/>
              </a:ext>
            </a:extLst>
          </p:cNvPr>
          <p:cNvCxnSpPr>
            <a:cxnSpLocks/>
          </p:cNvCxnSpPr>
          <p:nvPr/>
        </p:nvCxnSpPr>
        <p:spPr>
          <a:xfrm>
            <a:off x="7014315" y="3151010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3587A60-C39D-A792-CA03-D989A5937A6E}"/>
              </a:ext>
            </a:extLst>
          </p:cNvPr>
          <p:cNvCxnSpPr>
            <a:cxnSpLocks/>
          </p:cNvCxnSpPr>
          <p:nvPr/>
        </p:nvCxnSpPr>
        <p:spPr>
          <a:xfrm>
            <a:off x="7007962" y="3650452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665084-EC53-EEAD-EFA3-E847359C4EE4}"/>
              </a:ext>
            </a:extLst>
          </p:cNvPr>
          <p:cNvCxnSpPr>
            <a:cxnSpLocks/>
          </p:cNvCxnSpPr>
          <p:nvPr/>
        </p:nvCxnSpPr>
        <p:spPr>
          <a:xfrm>
            <a:off x="7021616" y="4143287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0C9A387-F588-2DA1-9501-D7D321D7EF54}"/>
              </a:ext>
            </a:extLst>
          </p:cNvPr>
          <p:cNvCxnSpPr>
            <a:cxnSpLocks/>
          </p:cNvCxnSpPr>
          <p:nvPr/>
        </p:nvCxnSpPr>
        <p:spPr>
          <a:xfrm>
            <a:off x="7014315" y="4680399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813D01A-0C5A-E41F-CC01-F7696DCCC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270" y="210554"/>
            <a:ext cx="2835618" cy="55388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BFF0011-07EC-CF38-4D88-5DDF3FD4DF03}"/>
              </a:ext>
            </a:extLst>
          </p:cNvPr>
          <p:cNvSpPr/>
          <p:nvPr/>
        </p:nvSpPr>
        <p:spPr>
          <a:xfrm>
            <a:off x="7824698" y="1016476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Type de conditionnement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8E8BC0D-E470-9F11-D75E-72D5174CBFE4}"/>
              </a:ext>
            </a:extLst>
          </p:cNvPr>
          <p:cNvCxnSpPr>
            <a:endCxn id="25" idx="1"/>
          </p:cNvCxnSpPr>
          <p:nvPr/>
        </p:nvCxnSpPr>
        <p:spPr>
          <a:xfrm>
            <a:off x="7021616" y="1193028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ACD8E4E-BAB5-7E11-B472-17FDD7658E93}"/>
              </a:ext>
            </a:extLst>
          </p:cNvPr>
          <p:cNvSpPr/>
          <p:nvPr/>
        </p:nvSpPr>
        <p:spPr>
          <a:xfrm>
            <a:off x="7811044" y="2473584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Date de lancement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E33D793-7CC6-EEB2-93A0-351A9FFC6A01}"/>
              </a:ext>
            </a:extLst>
          </p:cNvPr>
          <p:cNvCxnSpPr>
            <a:endCxn id="27" idx="1"/>
          </p:cNvCxnSpPr>
          <p:nvPr/>
        </p:nvCxnSpPr>
        <p:spPr>
          <a:xfrm>
            <a:off x="7007962" y="2650136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 descr="Informations avec un remplissage uni">
            <a:extLst>
              <a:ext uri="{FF2B5EF4-FFF2-40B4-BE49-F238E27FC236}">
                <a16:creationId xmlns:a16="http://schemas.microsoft.com/office/drawing/2014/main" id="{D820AA12-357E-2148-C4C0-FABBCFA4A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6216" y="5956796"/>
            <a:ext cx="561975" cy="5619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E41F283-7347-FC72-2417-15682A01266E}"/>
              </a:ext>
            </a:extLst>
          </p:cNvPr>
          <p:cNvSpPr/>
          <p:nvPr/>
        </p:nvSpPr>
        <p:spPr>
          <a:xfrm>
            <a:off x="4436593" y="5974503"/>
            <a:ext cx="6517157" cy="495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Le type de conditionnement permet de distinguer une unité de conditionnement d’une unité de palettisation.</a:t>
            </a:r>
          </a:p>
        </p:txBody>
      </p:sp>
    </p:spTree>
    <p:extLst>
      <p:ext uri="{BB962C8B-B14F-4D97-AF65-F5344CB8AC3E}">
        <p14:creationId xmlns:p14="http://schemas.microsoft.com/office/powerpoint/2010/main" val="392922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AB663F6-17B5-5FFC-D739-85A7EF8F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1942523"/>
            <a:ext cx="10525125" cy="44685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composant dans un conditionnement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9444846" y="2881254"/>
            <a:ext cx="141522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/>
                </a:solidFill>
              </a:rPr>
              <a:t>Nom du créateur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2365581" y="6112966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Nouveau composant », une fenêtre de création de composant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8208298">
            <a:off x="1715416" y="5684060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E95F-474E-4177-011F-F66CE4A80496}"/>
              </a:ext>
            </a:extLst>
          </p:cNvPr>
          <p:cNvSpPr/>
          <p:nvPr/>
        </p:nvSpPr>
        <p:spPr>
          <a:xfrm>
            <a:off x="8438147" y="3362326"/>
            <a:ext cx="2934703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F1726-F2E5-A1B9-404D-ECE202F8505E}"/>
              </a:ext>
            </a:extLst>
          </p:cNvPr>
          <p:cNvSpPr/>
          <p:nvPr/>
        </p:nvSpPr>
        <p:spPr>
          <a:xfrm>
            <a:off x="7953374" y="3158707"/>
            <a:ext cx="1962151" cy="40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nouveau composant dans un conditionnement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Deux manière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Manière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1390B-D1BE-A93D-6EAF-2E763003F7E8}"/>
              </a:ext>
            </a:extLst>
          </p:cNvPr>
          <p:cNvSpPr/>
          <p:nvPr/>
        </p:nvSpPr>
        <p:spPr>
          <a:xfrm>
            <a:off x="438168" y="2551875"/>
            <a:ext cx="3403158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Création d’un nouveau composant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4DAE5E8-93AD-79D4-33B1-BDAF94A45EE8}"/>
              </a:ext>
            </a:extLst>
          </p:cNvPr>
          <p:cNvCxnSpPr>
            <a:cxnSpLocks/>
          </p:cNvCxnSpPr>
          <p:nvPr/>
        </p:nvCxnSpPr>
        <p:spPr>
          <a:xfrm flipH="1">
            <a:off x="3839041" y="2701487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FB57357-2D35-0574-42D4-3BC80C2FA75A}"/>
              </a:ext>
            </a:extLst>
          </p:cNvPr>
          <p:cNvSpPr/>
          <p:nvPr/>
        </p:nvSpPr>
        <p:spPr>
          <a:xfrm>
            <a:off x="438168" y="3070131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 du composant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6EE2AB5-5973-A5F5-B791-5FA0E579CA13}"/>
              </a:ext>
            </a:extLst>
          </p:cNvPr>
          <p:cNvCxnSpPr>
            <a:cxnSpLocks/>
          </p:cNvCxnSpPr>
          <p:nvPr/>
        </p:nvCxnSpPr>
        <p:spPr>
          <a:xfrm flipH="1">
            <a:off x="3839041" y="3214131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CD8064-BA92-0B4D-B97B-1C543586AD5A}"/>
              </a:ext>
            </a:extLst>
          </p:cNvPr>
          <p:cNvCxnSpPr>
            <a:cxnSpLocks/>
          </p:cNvCxnSpPr>
          <p:nvPr/>
        </p:nvCxnSpPr>
        <p:spPr>
          <a:xfrm flipH="1">
            <a:off x="3844688" y="3881343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1F631D-3D46-301B-F73B-5A962A2B6BD3}"/>
              </a:ext>
            </a:extLst>
          </p:cNvPr>
          <p:cNvSpPr/>
          <p:nvPr/>
        </p:nvSpPr>
        <p:spPr>
          <a:xfrm>
            <a:off x="435696" y="3734362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Référence du composant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7CC353C-5FC5-472F-D33F-54B6BA680DC3}"/>
              </a:ext>
            </a:extLst>
          </p:cNvPr>
          <p:cNvCxnSpPr>
            <a:cxnSpLocks/>
          </p:cNvCxnSpPr>
          <p:nvPr/>
        </p:nvCxnSpPr>
        <p:spPr>
          <a:xfrm flipH="1">
            <a:off x="3841326" y="4475501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2BA2076-FF19-5CA3-C368-D3F20468EC23}"/>
              </a:ext>
            </a:extLst>
          </p:cNvPr>
          <p:cNvSpPr/>
          <p:nvPr/>
        </p:nvSpPr>
        <p:spPr>
          <a:xfrm>
            <a:off x="430049" y="4368501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Quantité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EA996C6-293C-E92B-5B5F-39F2C3207F83}"/>
              </a:ext>
            </a:extLst>
          </p:cNvPr>
          <p:cNvGrpSpPr/>
          <p:nvPr/>
        </p:nvGrpSpPr>
        <p:grpSpPr>
          <a:xfrm>
            <a:off x="9528875" y="4214901"/>
            <a:ext cx="2512873" cy="1080962"/>
            <a:chOff x="9262175" y="4986426"/>
            <a:chExt cx="2512873" cy="1080962"/>
          </a:xfrm>
        </p:grpSpPr>
        <p:sp>
          <p:nvSpPr>
            <p:cNvPr id="47" name="Bulle narrative : rectangle 46">
              <a:extLst>
                <a:ext uri="{FF2B5EF4-FFF2-40B4-BE49-F238E27FC236}">
                  <a16:creationId xmlns:a16="http://schemas.microsoft.com/office/drawing/2014/main" id="{5BB33DE9-E28E-0BAF-B0E0-961AA28605F7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75108"/>
                <a:gd name="adj2" fmla="val 2884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8F723-90A8-E604-4A5D-B629DCDB6026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Le « transport d’approvisionnement» sélectionné ici va s’appliquer à l’ensemble des matières renseignées dans la constitution de ce composant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7444648-554D-E3EE-4967-9F71E707C7C8}"/>
              </a:ext>
            </a:extLst>
          </p:cNvPr>
          <p:cNvSpPr/>
          <p:nvPr/>
        </p:nvSpPr>
        <p:spPr>
          <a:xfrm>
            <a:off x="5141269" y="5510167"/>
            <a:ext cx="3526481" cy="55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291B929-8D0D-2369-D44E-72D50DFB4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1" y="2175357"/>
            <a:ext cx="3895725" cy="440055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9E1D370-DEE2-B544-891F-B038771F0985}"/>
              </a:ext>
            </a:extLst>
          </p:cNvPr>
          <p:cNvCxnSpPr>
            <a:cxnSpLocks/>
          </p:cNvCxnSpPr>
          <p:nvPr/>
        </p:nvCxnSpPr>
        <p:spPr>
          <a:xfrm flipH="1">
            <a:off x="3841326" y="5098435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ADDF4-CDEE-DE0B-FC12-35A3E79126CA}"/>
              </a:ext>
            </a:extLst>
          </p:cNvPr>
          <p:cNvSpPr/>
          <p:nvPr/>
        </p:nvSpPr>
        <p:spPr>
          <a:xfrm>
            <a:off x="430049" y="4991435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Transport d’approvisionnement du composant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5035AC6-54B0-96F8-65BE-59AF44FE39C3}"/>
              </a:ext>
            </a:extLst>
          </p:cNvPr>
          <p:cNvCxnSpPr>
            <a:cxnSpLocks/>
          </p:cNvCxnSpPr>
          <p:nvPr/>
        </p:nvCxnSpPr>
        <p:spPr>
          <a:xfrm flipH="1">
            <a:off x="3849445" y="5736870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A883C-8328-28D8-947A-94440A3A15F0}"/>
              </a:ext>
            </a:extLst>
          </p:cNvPr>
          <p:cNvSpPr/>
          <p:nvPr/>
        </p:nvSpPr>
        <p:spPr>
          <a:xfrm>
            <a:off x="438168" y="562987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Nombre de réutilisation du composant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25BD6CF-89C8-A15A-FB44-1EA6F2CD7E3B}"/>
              </a:ext>
            </a:extLst>
          </p:cNvPr>
          <p:cNvGrpSpPr/>
          <p:nvPr/>
        </p:nvGrpSpPr>
        <p:grpSpPr>
          <a:xfrm>
            <a:off x="9528874" y="5522133"/>
            <a:ext cx="2512873" cy="1080962"/>
            <a:chOff x="9262175" y="4986426"/>
            <a:chExt cx="2512873" cy="1080962"/>
          </a:xfrm>
        </p:grpSpPr>
        <p:sp>
          <p:nvSpPr>
            <p:cNvPr id="16" name="Bulle narrative : rectangle 15">
              <a:extLst>
                <a:ext uri="{FF2B5EF4-FFF2-40B4-BE49-F238E27FC236}">
                  <a16:creationId xmlns:a16="http://schemas.microsoft.com/office/drawing/2014/main" id="{DE359F0F-15B3-9C62-0930-A4850FFE085A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75108"/>
                <a:gd name="adj2" fmla="val 2884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859E46-E62A-D275-4858-1D678800B289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Le « nombre de réutilisation » est à renseigner si un même conditionnement est utiliser plusieurs fois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4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7700817-920F-12B3-13A6-04250A8A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1" y="2324100"/>
            <a:ext cx="3876675" cy="289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nouveau composant dans un conditionnement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Deux manière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Manière 2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0B1850A-1BC5-B93E-5904-C6FF11AEA3E7}"/>
              </a:ext>
            </a:extLst>
          </p:cNvPr>
          <p:cNvGrpSpPr/>
          <p:nvPr/>
        </p:nvGrpSpPr>
        <p:grpSpPr>
          <a:xfrm>
            <a:off x="80423" y="2589376"/>
            <a:ext cx="2512873" cy="1078650"/>
            <a:chOff x="9262175" y="3436163"/>
            <a:chExt cx="2512873" cy="1078650"/>
          </a:xfrm>
        </p:grpSpPr>
        <p:sp>
          <p:nvSpPr>
            <p:cNvPr id="45" name="Bulle narrative : rectangle 44">
              <a:extLst>
                <a:ext uri="{FF2B5EF4-FFF2-40B4-BE49-F238E27FC236}">
                  <a16:creationId xmlns:a16="http://schemas.microsoft.com/office/drawing/2014/main" id="{CA8C558B-86F8-D93F-463E-75DD9573D43F}"/>
                </a:ext>
              </a:extLst>
            </p:cNvPr>
            <p:cNvSpPr/>
            <p:nvPr/>
          </p:nvSpPr>
          <p:spPr>
            <a:xfrm flipH="1">
              <a:off x="9332879" y="3436163"/>
              <a:ext cx="2376683" cy="1078650"/>
            </a:xfrm>
            <a:prstGeom prst="wedgeRectCallout">
              <a:avLst>
                <a:gd name="adj1" fmla="val -84326"/>
                <a:gd name="adj2" fmla="val 2884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EF4BC5-C885-37A8-9933-5665D617815E}"/>
                </a:ext>
              </a:extLst>
            </p:cNvPr>
            <p:cNvSpPr/>
            <p:nvPr/>
          </p:nvSpPr>
          <p:spPr>
            <a:xfrm>
              <a:off x="9262175" y="3436163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Dans le menu déroulant sont proposés tous les composants enregistrés dans la « bibliothèque de conditionnements »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954D0E3-566A-ECCA-9407-D1F49B35078F}"/>
              </a:ext>
            </a:extLst>
          </p:cNvPr>
          <p:cNvGrpSpPr/>
          <p:nvPr/>
        </p:nvGrpSpPr>
        <p:grpSpPr>
          <a:xfrm flipH="1">
            <a:off x="60224" y="3771900"/>
            <a:ext cx="2512873" cy="1264321"/>
            <a:chOff x="9262175" y="4986426"/>
            <a:chExt cx="2512873" cy="1080962"/>
          </a:xfrm>
        </p:grpSpPr>
        <p:sp>
          <p:nvSpPr>
            <p:cNvPr id="47" name="Bulle narrative : rectangle 46">
              <a:extLst>
                <a:ext uri="{FF2B5EF4-FFF2-40B4-BE49-F238E27FC236}">
                  <a16:creationId xmlns:a16="http://schemas.microsoft.com/office/drawing/2014/main" id="{5BB33DE9-E28E-0BAF-B0E0-961AA28605F7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84726"/>
                <a:gd name="adj2" fmla="val 3488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8F723-90A8-E604-4A5D-B629DCDB6026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En sélectionnant « instance liée », les modifications faites sur ce composant dans ce conditionnement en particulier se retrouveront dans le même composant présent dans la « bibliothèque de groupe »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B85CD14-F8DE-49C9-35E7-6FCF5599CF8D}"/>
              </a:ext>
            </a:extLst>
          </p:cNvPr>
          <p:cNvSpPr/>
          <p:nvPr/>
        </p:nvSpPr>
        <p:spPr>
          <a:xfrm>
            <a:off x="8446894" y="2757098"/>
            <a:ext cx="3403158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Ajout d’un composant depuis la bibliothèque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1739DF5-0558-2F5D-A347-3FD60F828EF3}"/>
              </a:ext>
            </a:extLst>
          </p:cNvPr>
          <p:cNvCxnSpPr>
            <a:cxnSpLocks/>
          </p:cNvCxnSpPr>
          <p:nvPr/>
        </p:nvCxnSpPr>
        <p:spPr>
          <a:xfrm flipH="1">
            <a:off x="7120855" y="2919651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0C81BF2-B5EC-4612-F191-7F2EBB4B9355}"/>
              </a:ext>
            </a:extLst>
          </p:cNvPr>
          <p:cNvCxnSpPr>
            <a:cxnSpLocks/>
          </p:cNvCxnSpPr>
          <p:nvPr/>
        </p:nvCxnSpPr>
        <p:spPr>
          <a:xfrm flipH="1">
            <a:off x="7106969" y="3457487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BA9D1DF-5BC3-63C5-D035-F7D39A8610BA}"/>
              </a:ext>
            </a:extLst>
          </p:cNvPr>
          <p:cNvCxnSpPr>
            <a:cxnSpLocks/>
          </p:cNvCxnSpPr>
          <p:nvPr/>
        </p:nvCxnSpPr>
        <p:spPr>
          <a:xfrm flipH="1">
            <a:off x="7120855" y="4009791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7287F8-61AF-B048-210A-AE3B791E574F}"/>
              </a:ext>
            </a:extLst>
          </p:cNvPr>
          <p:cNvCxnSpPr>
            <a:cxnSpLocks/>
          </p:cNvCxnSpPr>
          <p:nvPr/>
        </p:nvCxnSpPr>
        <p:spPr>
          <a:xfrm flipH="1">
            <a:off x="7120855" y="4577305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32157-BF87-74F5-FF35-0273135C666D}"/>
              </a:ext>
            </a:extLst>
          </p:cNvPr>
          <p:cNvSpPr/>
          <p:nvPr/>
        </p:nvSpPr>
        <p:spPr>
          <a:xfrm>
            <a:off x="8433008" y="328516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 de l’élément de bibliothèque à ajouter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9E23F-B00C-F332-7C06-E5C0BEB07A2A}"/>
              </a:ext>
            </a:extLst>
          </p:cNvPr>
          <p:cNvSpPr/>
          <p:nvPr/>
        </p:nvSpPr>
        <p:spPr>
          <a:xfrm>
            <a:off x="8460807" y="4417106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Quantité du composant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DBEA2-1FB6-DD51-85BF-3514BECEF26D}"/>
              </a:ext>
            </a:extLst>
          </p:cNvPr>
          <p:cNvSpPr/>
          <p:nvPr/>
        </p:nvSpPr>
        <p:spPr>
          <a:xfrm>
            <a:off x="8433008" y="3851133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du type de liaison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2353C-AD27-0B67-39B9-F9EFCDD90929}"/>
              </a:ext>
            </a:extLst>
          </p:cNvPr>
          <p:cNvSpPr/>
          <p:nvPr/>
        </p:nvSpPr>
        <p:spPr>
          <a:xfrm>
            <a:off x="5915025" y="4213487"/>
            <a:ext cx="619125" cy="40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2E9D93-F7F8-7D2B-2612-2DF14F48A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78"/>
            <a:ext cx="11759749" cy="48524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0" y="-5286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matériau dans un composant conditionnement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4021382" y="5071272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matériau </a:t>
            </a:r>
            <a:r>
              <a:rPr lang="fr-FR" sz="1100" dirty="0">
                <a:solidFill>
                  <a:schemeClr val="tx1"/>
                </a:solidFill>
              </a:rPr>
              <a:t>», une fenêtre de création de matériau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6780000">
            <a:off x="3376858" y="4726089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5C1739-3217-E0E7-C36A-D64AD9ED9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74319B2-6EAA-B774-D3A8-7D1DF9AF4D02}"/>
              </a:ext>
            </a:extLst>
          </p:cNvPr>
          <p:cNvCxnSpPr>
            <a:cxnSpLocks/>
          </p:cNvCxnSpPr>
          <p:nvPr/>
        </p:nvCxnSpPr>
        <p:spPr>
          <a:xfrm>
            <a:off x="10017694" y="2609850"/>
            <a:ext cx="471038" cy="2742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C0842-FFE2-8132-9733-E86DEBFFF1CD}"/>
              </a:ext>
            </a:extLst>
          </p:cNvPr>
          <p:cNvSpPr/>
          <p:nvPr/>
        </p:nvSpPr>
        <p:spPr>
          <a:xfrm>
            <a:off x="8136253" y="2056916"/>
            <a:ext cx="1881441" cy="49303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informations générales sont modifiables ici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A5AC1-1205-A2AE-5E55-9DB568DFA9EF}"/>
              </a:ext>
            </a:extLst>
          </p:cNvPr>
          <p:cNvSpPr/>
          <p:nvPr/>
        </p:nvSpPr>
        <p:spPr>
          <a:xfrm>
            <a:off x="5038725" y="3516470"/>
            <a:ext cx="3638550" cy="54459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informations quantité, nombre de réutilisations et transport d’approvisionnement s’appliquent à tous les matériaux ci-dessous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A4AE7413-9D23-F031-6DDA-FC3464F2ECA6}"/>
              </a:ext>
            </a:extLst>
          </p:cNvPr>
          <p:cNvSpPr/>
          <p:nvPr/>
        </p:nvSpPr>
        <p:spPr>
          <a:xfrm>
            <a:off x="4814235" y="3458051"/>
            <a:ext cx="167340" cy="66143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5507DE-B295-7286-FD4A-69A81935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083" y="245427"/>
            <a:ext cx="5590992" cy="62388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411777"/>
            <a:ext cx="3075597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matériau dans un composant conditionnement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EA7A06-F773-93CA-96F6-9DCE6ADCA80D}"/>
              </a:ext>
            </a:extLst>
          </p:cNvPr>
          <p:cNvSpPr/>
          <p:nvPr/>
        </p:nvSpPr>
        <p:spPr>
          <a:xfrm>
            <a:off x="9405632" y="1278245"/>
            <a:ext cx="2471203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Ajout d’un matériau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9398208" y="639671"/>
            <a:ext cx="2471203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Possibilité de filtrer la liste de matériau par catégories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996F36-3719-2826-0700-E6EA3A34CA09}"/>
              </a:ext>
            </a:extLst>
          </p:cNvPr>
          <p:cNvSpPr/>
          <p:nvPr/>
        </p:nvSpPr>
        <p:spPr>
          <a:xfrm>
            <a:off x="9405632" y="1811395"/>
            <a:ext cx="2471203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Géographie du matériau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B90F0EB-6B7D-9654-66DB-E91DA65DC44C}"/>
              </a:ext>
            </a:extLst>
          </p:cNvPr>
          <p:cNvCxnSpPr>
            <a:cxnSpLocks/>
          </p:cNvCxnSpPr>
          <p:nvPr/>
        </p:nvCxnSpPr>
        <p:spPr>
          <a:xfrm flipH="1">
            <a:off x="8937632" y="842314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>
            <a:off x="8937632" y="1433196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E1C8F13-230D-C3DC-25E7-622986931A86}"/>
              </a:ext>
            </a:extLst>
          </p:cNvPr>
          <p:cNvCxnSpPr>
            <a:cxnSpLocks/>
          </p:cNvCxnSpPr>
          <p:nvPr/>
        </p:nvCxnSpPr>
        <p:spPr>
          <a:xfrm flipH="1">
            <a:off x="8937632" y="1938644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C2A0D0-C078-9BCC-B2AB-BDDA5C6D8333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8958786" y="5749418"/>
            <a:ext cx="43942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13C563-8F54-C961-EAA4-0F1B89DA64FD}"/>
              </a:ext>
            </a:extLst>
          </p:cNvPr>
          <p:cNvCxnSpPr>
            <a:cxnSpLocks/>
          </p:cNvCxnSpPr>
          <p:nvPr/>
        </p:nvCxnSpPr>
        <p:spPr>
          <a:xfrm flipH="1">
            <a:off x="8958786" y="4535120"/>
            <a:ext cx="44684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925219" y="3173063"/>
            <a:ext cx="1480413" cy="1646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8958786" y="3790722"/>
            <a:ext cx="43942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9405632" y="2393102"/>
            <a:ext cx="2471203" cy="373738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Format du matériau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9398208" y="3646722"/>
            <a:ext cx="2471203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Matière recyclée et 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0F32A5-B569-188B-C863-0F075CED63DF}"/>
              </a:ext>
            </a:extLst>
          </p:cNvPr>
          <p:cNvSpPr/>
          <p:nvPr/>
        </p:nvSpPr>
        <p:spPr>
          <a:xfrm>
            <a:off x="9398207" y="4360833"/>
            <a:ext cx="2471203" cy="37974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Procédé de transformation de la matière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BC7213-1DC4-AD9F-BEF0-C41457109F75}"/>
              </a:ext>
            </a:extLst>
          </p:cNvPr>
          <p:cNvSpPr/>
          <p:nvPr/>
        </p:nvSpPr>
        <p:spPr>
          <a:xfrm>
            <a:off x="9398206" y="5546776"/>
            <a:ext cx="2471203" cy="405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Transport à choisir parmi les scénarios déjà existants ou créés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70076-F1AB-ADAB-D5F7-8B5495D39663}"/>
              </a:ext>
            </a:extLst>
          </p:cNvPr>
          <p:cNvSpPr/>
          <p:nvPr/>
        </p:nvSpPr>
        <p:spPr>
          <a:xfrm>
            <a:off x="9405632" y="3002654"/>
            <a:ext cx="2471203" cy="373738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Masse de matériau dans le composant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A9693C6-D77E-FCC4-E37E-7C5E49C6DEC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937632" y="2579971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AC2079-BB4C-3002-0BFF-60AFFE14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17" y="1962150"/>
            <a:ext cx="9307808" cy="4195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4318194" y="5945502"/>
            <a:ext cx="3837385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process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7476904">
            <a:off x="3947560" y="5684600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015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f3953b-78ae-48e3-a9fc-ea6fcee60027">
      <Terms xmlns="http://schemas.microsoft.com/office/infopath/2007/PartnerControls"/>
    </lcf76f155ced4ddcb4097134ff3c332f>
    <TaxCatchAll xmlns="f80bdb51-a143-4743-aff0-7a8fe1028b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71C89568F64EA9998027CE758037" ma:contentTypeVersion="14" ma:contentTypeDescription="Crée un document." ma:contentTypeScope="" ma:versionID="aa9bf96a06650f48f2cb2adf6d025bea">
  <xsd:schema xmlns:xsd="http://www.w3.org/2001/XMLSchema" xmlns:xs="http://www.w3.org/2001/XMLSchema" xmlns:p="http://schemas.microsoft.com/office/2006/metadata/properties" xmlns:ns2="f80bdb51-a143-4743-aff0-7a8fe1028b5b" xmlns:ns3="5bf3953b-78ae-48e3-a9fc-ea6fcee60027" targetNamespace="http://schemas.microsoft.com/office/2006/metadata/properties" ma:root="true" ma:fieldsID="b10eecf531099fd5e10496409b2b33b4" ns2:_="" ns3:_="">
    <xsd:import namespace="f80bdb51-a143-4743-aff0-7a8fe1028b5b"/>
    <xsd:import namespace="5bf3953b-78ae-48e3-a9fc-ea6fcee600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db51-a143-4743-aff0-7a8fe1028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b18a761-4004-466f-b7e9-2699bfa5de39}" ma:internalName="TaxCatchAll" ma:showField="CatchAllData" ma:web="f80bdb51-a143-4743-aff0-7a8fe1028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953b-78ae-48e3-a9fc-ea6fcee60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c69a344-eaf4-4ed5-a75c-c42856a32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A6C04-3065-4744-AAA1-10A785D81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D6B75-A3D5-4DC4-A8F6-FCCD52209C04}">
  <ds:schemaRefs>
    <ds:schemaRef ds:uri="http://schemas.microsoft.com/office/2006/metadata/properties"/>
    <ds:schemaRef ds:uri="http://schemas.microsoft.com/office/infopath/2007/PartnerControls"/>
    <ds:schemaRef ds:uri="5bf3953b-78ae-48e3-a9fc-ea6fcee60027"/>
    <ds:schemaRef ds:uri="f80bdb51-a143-4743-aff0-7a8fe1028b5b"/>
  </ds:schemaRefs>
</ds:datastoreItem>
</file>

<file path=customXml/itemProps3.xml><?xml version="1.0" encoding="utf-8"?>
<ds:datastoreItem xmlns:ds="http://schemas.openxmlformats.org/officeDocument/2006/customXml" ds:itemID="{80E16FC8-457E-413F-9062-7F11EB121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bdb51-a143-4743-aff0-7a8fe1028b5b"/>
    <ds:schemaRef ds:uri="5bf3953b-78ae-48e3-a9fc-ea6fcee60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10495</TotalTime>
  <Words>552</Words>
  <Application>Microsoft Office PowerPoint</Application>
  <PresentationFormat>Grand écran</PresentationFormat>
  <Paragraphs>84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Outil d’ACV Simplifié</vt:lpstr>
      <vt:lpstr>Présentation PowerPoint</vt:lpstr>
      <vt:lpstr>Présentation PowerPoint</vt:lpstr>
      <vt:lpstr>Présentation PowerPoint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SCHMITT Yves</dc:creator>
  <cp:lastModifiedBy>Juliette Mendras</cp:lastModifiedBy>
  <cp:revision>444</cp:revision>
  <dcterms:created xsi:type="dcterms:W3CDTF">2019-09-26T13:45:30Z</dcterms:created>
  <dcterms:modified xsi:type="dcterms:W3CDTF">2024-01-05T14:00:27Z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0x010100206571C89568F64EA9998027CE758037</vt:lpwstr>
  </property>
  <property fmtid="{D5CDD505-2E9C-101B-9397-08002B2CF9AE}" pid="3" name="MediaServiceImageTags">
    <vt:lpwstr/>
  </property>
</Properties>
</file>