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319" r:id="rId5"/>
    <p:sldId id="306" r:id="rId6"/>
    <p:sldId id="287" r:id="rId7"/>
    <p:sldId id="303" r:id="rId8"/>
    <p:sldId id="292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2"/>
    <a:srgbClr val="1F4E79"/>
    <a:srgbClr val="EBEBEB"/>
    <a:srgbClr val="FFFFFF"/>
    <a:srgbClr val="0070C0"/>
    <a:srgbClr val="D2DEEF"/>
    <a:srgbClr val="9DC3E6"/>
    <a:srgbClr val="A9B1BC"/>
    <a:srgbClr val="AFCB08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70A46-D6B1-E4F6-9DD7-9999949FE5E0}" v="39" dt="2024-01-05T14:06:15.817"/>
    <p1510:client id="{D0168B0E-C25D-4609-806F-59B9543E2246}" v="1" dt="2023-04-21T07:26:20.350"/>
    <p1510:client id="{DAA233FE-9F70-F50F-B080-6A566D49A84F}" v="4" dt="2024-01-05T14:18:07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.librere@ct-ipc.com" userId="S::urn:spo:guest#sarah.librere@ct-ipc.com::" providerId="AD" clId="Web-{8E970A46-D6B1-E4F6-9DD7-9999949FE5E0}"/>
    <pc:docChg chg="modSld">
      <pc:chgData name="sarah.librere@ct-ipc.com" userId="S::urn:spo:guest#sarah.librere@ct-ipc.com::" providerId="AD" clId="Web-{8E970A46-D6B1-E4F6-9DD7-9999949FE5E0}" dt="2024-01-05T14:06:14.114" v="31" actId="20577"/>
      <pc:docMkLst>
        <pc:docMk/>
      </pc:docMkLst>
      <pc:sldChg chg="modSp">
        <pc:chgData name="sarah.librere@ct-ipc.com" userId="S::urn:spo:guest#sarah.librere@ct-ipc.com::" providerId="AD" clId="Web-{8E970A46-D6B1-E4F6-9DD7-9999949FE5E0}" dt="2024-01-05T14:05:20.941" v="30" actId="14100"/>
        <pc:sldMkLst>
          <pc:docMk/>
          <pc:sldMk cId="3929226655" sldId="287"/>
        </pc:sldMkLst>
        <pc:spChg chg="mod">
          <ac:chgData name="sarah.librere@ct-ipc.com" userId="S::urn:spo:guest#sarah.librere@ct-ipc.com::" providerId="AD" clId="Web-{8E970A46-D6B1-E4F6-9DD7-9999949FE5E0}" dt="2024-01-05T14:05:20.941" v="30" actId="14100"/>
          <ac:spMkLst>
            <pc:docMk/>
            <pc:sldMk cId="3929226655" sldId="287"/>
            <ac:spMk id="4" creationId="{5B42558C-85A3-E764-01DF-AD8867650105}"/>
          </ac:spMkLst>
        </pc:spChg>
      </pc:sldChg>
      <pc:sldChg chg="addSp delSp modSp">
        <pc:chgData name="sarah.librere@ct-ipc.com" userId="S::urn:spo:guest#sarah.librere@ct-ipc.com::" providerId="AD" clId="Web-{8E970A46-D6B1-E4F6-9DD7-9999949FE5E0}" dt="2024-01-05T14:05:00.878" v="27" actId="1076"/>
        <pc:sldMkLst>
          <pc:docMk/>
          <pc:sldMk cId="1676585148" sldId="306"/>
        </pc:sldMkLst>
        <pc:spChg chg="add mod">
          <ac:chgData name="sarah.librere@ct-ipc.com" userId="S::urn:spo:guest#sarah.librere@ct-ipc.com::" providerId="AD" clId="Web-{8E970A46-D6B1-E4F6-9DD7-9999949FE5E0}" dt="2024-01-05T14:04:44.941" v="23" actId="1076"/>
          <ac:spMkLst>
            <pc:docMk/>
            <pc:sldMk cId="1676585148" sldId="306"/>
            <ac:spMk id="10" creationId="{C410EB77-9EC8-6D61-AAF3-4777A1D713FB}"/>
          </ac:spMkLst>
        </pc:spChg>
        <pc:spChg chg="mod">
          <ac:chgData name="sarah.librere@ct-ipc.com" userId="S::urn:spo:guest#sarah.librere@ct-ipc.com::" providerId="AD" clId="Web-{8E970A46-D6B1-E4F6-9DD7-9999949FE5E0}" dt="2024-01-05T14:02:59.705" v="4" actId="20577"/>
          <ac:spMkLst>
            <pc:docMk/>
            <pc:sldMk cId="1676585148" sldId="306"/>
            <ac:spMk id="15" creationId="{8C14A8EB-D1B7-0FED-8DFB-0961A1ED82E0}"/>
          </ac:spMkLst>
        </pc:spChg>
        <pc:spChg chg="add mod">
          <ac:chgData name="sarah.librere@ct-ipc.com" userId="S::urn:spo:guest#sarah.librere@ct-ipc.com::" providerId="AD" clId="Web-{8E970A46-D6B1-E4F6-9DD7-9999949FE5E0}" dt="2024-01-05T14:05:00.878" v="27" actId="1076"/>
          <ac:spMkLst>
            <pc:docMk/>
            <pc:sldMk cId="1676585148" sldId="306"/>
            <ac:spMk id="21" creationId="{4CCFFFF3-823E-80A7-68EC-524C23279482}"/>
          </ac:spMkLst>
        </pc:spChg>
        <pc:picChg chg="add del mod">
          <ac:chgData name="sarah.librere@ct-ipc.com" userId="S::urn:spo:guest#sarah.librere@ct-ipc.com::" providerId="AD" clId="Web-{8E970A46-D6B1-E4F6-9DD7-9999949FE5E0}" dt="2024-01-05T14:03:09.361" v="7"/>
          <ac:picMkLst>
            <pc:docMk/>
            <pc:sldMk cId="1676585148" sldId="306"/>
            <ac:picMk id="6" creationId="{36B46DB7-1077-4161-7091-28B67C65E4E5}"/>
          </ac:picMkLst>
        </pc:picChg>
        <pc:picChg chg="add mod">
          <ac:chgData name="sarah.librere@ct-ipc.com" userId="S::urn:spo:guest#sarah.librere@ct-ipc.com::" providerId="AD" clId="Web-{8E970A46-D6B1-E4F6-9DD7-9999949FE5E0}" dt="2024-01-05T14:03:47.205" v="14" actId="1076"/>
          <ac:picMkLst>
            <pc:docMk/>
            <pc:sldMk cId="1676585148" sldId="306"/>
            <ac:picMk id="9" creationId="{5E6AD1C0-3E79-F27B-0BCF-F9A67610E873}"/>
          </ac:picMkLst>
        </pc:picChg>
        <pc:picChg chg="add del mod">
          <ac:chgData name="sarah.librere@ct-ipc.com" userId="S::urn:spo:guest#sarah.librere@ct-ipc.com::" providerId="AD" clId="Web-{8E970A46-D6B1-E4F6-9DD7-9999949FE5E0}" dt="2024-01-05T14:04:54.238" v="25"/>
          <ac:picMkLst>
            <pc:docMk/>
            <pc:sldMk cId="1676585148" sldId="306"/>
            <ac:picMk id="11" creationId="{95C1DA41-2122-9CF6-42FB-1216F1536DCC}"/>
          </ac:picMkLst>
        </pc:picChg>
      </pc:sldChg>
      <pc:sldChg chg="modSp">
        <pc:chgData name="sarah.librere@ct-ipc.com" userId="S::urn:spo:guest#sarah.librere@ct-ipc.com::" providerId="AD" clId="Web-{8E970A46-D6B1-E4F6-9DD7-9999949FE5E0}" dt="2024-01-05T14:06:14.114" v="31" actId="20577"/>
        <pc:sldMkLst>
          <pc:docMk/>
          <pc:sldMk cId="1383059442" sldId="318"/>
        </pc:sldMkLst>
        <pc:spChg chg="mod">
          <ac:chgData name="sarah.librere@ct-ipc.com" userId="S::urn:spo:guest#sarah.librere@ct-ipc.com::" providerId="AD" clId="Web-{8E970A46-D6B1-E4F6-9DD7-9999949FE5E0}" dt="2024-01-05T14:06:14.114" v="31" actId="20577"/>
          <ac:spMkLst>
            <pc:docMk/>
            <pc:sldMk cId="1383059442" sldId="318"/>
            <ac:spMk id="10" creationId="{FEFBDF3B-DD8A-F397-4EA8-E9E34D600CDF}"/>
          </ac:spMkLst>
        </pc:spChg>
      </pc:sldChg>
      <pc:sldChg chg="modSp">
        <pc:chgData name="sarah.librere@ct-ipc.com" userId="S::urn:spo:guest#sarah.librere@ct-ipc.com::" providerId="AD" clId="Web-{8E970A46-D6B1-E4F6-9DD7-9999949FE5E0}" dt="2024-01-05T14:02:50.845" v="1" actId="20577"/>
        <pc:sldMkLst>
          <pc:docMk/>
          <pc:sldMk cId="1164775522" sldId="319"/>
        </pc:sldMkLst>
        <pc:spChg chg="mod">
          <ac:chgData name="sarah.librere@ct-ipc.com" userId="S::urn:spo:guest#sarah.librere@ct-ipc.com::" providerId="AD" clId="Web-{8E970A46-D6B1-E4F6-9DD7-9999949FE5E0}" dt="2024-01-05T14:02:50.845" v="1" actId="20577"/>
          <ac:spMkLst>
            <pc:docMk/>
            <pc:sldMk cId="1164775522" sldId="319"/>
            <ac:spMk id="14" creationId="{4D658C7E-4B01-4FBC-AFF0-C44721FF551F}"/>
          </ac:spMkLst>
        </pc:spChg>
      </pc:sldChg>
    </pc:docChg>
  </pc:docChgLst>
  <pc:docChgLst>
    <pc:chgData name="Amandine Derbes" userId="e4fc15f6-7717-40cf-9ae2-2664119b6499" providerId="ADAL" clId="{2C0E4C6E-23B2-45C2-BDA2-3796D4B0CC53}"/>
    <pc:docChg chg="undo custSel addSld delSld modSld sldOrd">
      <pc:chgData name="Amandine Derbes" userId="e4fc15f6-7717-40cf-9ae2-2664119b6499" providerId="ADAL" clId="{2C0E4C6E-23B2-45C2-BDA2-3796D4B0CC53}" dt="2023-03-28T15:27:07.931" v="1994" actId="47"/>
      <pc:docMkLst>
        <pc:docMk/>
      </pc:docMkLst>
      <pc:sldChg chg="del">
        <pc:chgData name="Amandine Derbes" userId="e4fc15f6-7717-40cf-9ae2-2664119b6499" providerId="ADAL" clId="{2C0E4C6E-23B2-45C2-BDA2-3796D4B0CC53}" dt="2023-03-28T15:27:03.442" v="1987" actId="47"/>
        <pc:sldMkLst>
          <pc:docMk/>
          <pc:sldMk cId="4279614897" sldId="274"/>
        </pc:sldMkLst>
      </pc:sldChg>
      <pc:sldChg chg="addSp delSp modSp mod">
        <pc:chgData name="Amandine Derbes" userId="e4fc15f6-7717-40cf-9ae2-2664119b6499" providerId="ADAL" clId="{2C0E4C6E-23B2-45C2-BDA2-3796D4B0CC53}" dt="2023-03-28T14:49:08.460" v="127" actId="20577"/>
        <pc:sldMkLst>
          <pc:docMk/>
          <pc:sldMk cId="3929226655" sldId="287"/>
        </pc:sldMkLst>
        <pc:spChg chg="mod">
          <ac:chgData name="Amandine Derbes" userId="e4fc15f6-7717-40cf-9ae2-2664119b6499" providerId="ADAL" clId="{2C0E4C6E-23B2-45C2-BDA2-3796D4B0CC53}" dt="2023-03-28T14:47:04.540" v="60" actId="20577"/>
          <ac:spMkLst>
            <pc:docMk/>
            <pc:sldMk cId="3929226655" sldId="287"/>
            <ac:spMk id="4" creationId="{5B42558C-85A3-E764-01DF-AD8867650105}"/>
          </ac:spMkLst>
        </pc:spChg>
        <pc:spChg chg="mod">
          <ac:chgData name="Amandine Derbes" userId="e4fc15f6-7717-40cf-9ae2-2664119b6499" providerId="ADAL" clId="{2C0E4C6E-23B2-45C2-BDA2-3796D4B0CC53}" dt="2023-03-28T14:48:39.988" v="85" actId="20577"/>
          <ac:spMkLst>
            <pc:docMk/>
            <pc:sldMk cId="3929226655" sldId="287"/>
            <ac:spMk id="5" creationId="{8CB73F5D-7D7E-C00D-CB15-31A86D90C7E2}"/>
          </ac:spMkLst>
        </pc:spChg>
        <pc:spChg chg="mod">
          <ac:chgData name="Amandine Derbes" userId="e4fc15f6-7717-40cf-9ae2-2664119b6499" providerId="ADAL" clId="{2C0E4C6E-23B2-45C2-BDA2-3796D4B0CC53}" dt="2023-03-28T14:48:49.175" v="99" actId="20577"/>
          <ac:spMkLst>
            <pc:docMk/>
            <pc:sldMk cId="3929226655" sldId="287"/>
            <ac:spMk id="6" creationId="{7D649A3E-D175-483F-32E8-52492C7CF8CD}"/>
          </ac:spMkLst>
        </pc:spChg>
        <pc:spChg chg="mod">
          <ac:chgData name="Amandine Derbes" userId="e4fc15f6-7717-40cf-9ae2-2664119b6499" providerId="ADAL" clId="{2C0E4C6E-23B2-45C2-BDA2-3796D4B0CC53}" dt="2023-03-28T14:48:44.625" v="92" actId="20577"/>
          <ac:spMkLst>
            <pc:docMk/>
            <pc:sldMk cId="3929226655" sldId="287"/>
            <ac:spMk id="7" creationId="{15704823-0844-4B60-6945-277569C0DC5C}"/>
          </ac:spMkLst>
        </pc:spChg>
        <pc:spChg chg="mod">
          <ac:chgData name="Amandine Derbes" userId="e4fc15f6-7717-40cf-9ae2-2664119b6499" providerId="ADAL" clId="{2C0E4C6E-23B2-45C2-BDA2-3796D4B0CC53}" dt="2023-03-28T14:48:03.285" v="75" actId="1076"/>
          <ac:spMkLst>
            <pc:docMk/>
            <pc:sldMk cId="3929226655" sldId="287"/>
            <ac:spMk id="8" creationId="{2DD7DB2E-AE13-FBFD-AF72-AC3E1961DC1C}"/>
          </ac:spMkLst>
        </pc:spChg>
        <pc:spChg chg="mod">
          <ac:chgData name="Amandine Derbes" userId="e4fc15f6-7717-40cf-9ae2-2664119b6499" providerId="ADAL" clId="{2C0E4C6E-23B2-45C2-BDA2-3796D4B0CC53}" dt="2023-03-28T14:47:35.553" v="66" actId="1076"/>
          <ac:spMkLst>
            <pc:docMk/>
            <pc:sldMk cId="3929226655" sldId="287"/>
            <ac:spMk id="9" creationId="{0EFE7F41-CE4D-FA41-2BE8-0B4729EAA199}"/>
          </ac:spMkLst>
        </pc:spChg>
        <pc:spChg chg="mod">
          <ac:chgData name="Amandine Derbes" userId="e4fc15f6-7717-40cf-9ae2-2664119b6499" providerId="ADAL" clId="{2C0E4C6E-23B2-45C2-BDA2-3796D4B0CC53}" dt="2023-03-28T14:47:45.727" v="74" actId="20577"/>
          <ac:spMkLst>
            <pc:docMk/>
            <pc:sldMk cId="3929226655" sldId="287"/>
            <ac:spMk id="10" creationId="{8F3A2380-EE83-73C2-6FDA-EBA6E28B50B8}"/>
          </ac:spMkLst>
        </pc:spChg>
        <pc:spChg chg="mod">
          <ac:chgData name="Amandine Derbes" userId="e4fc15f6-7717-40cf-9ae2-2664119b6499" providerId="ADAL" clId="{2C0E4C6E-23B2-45C2-BDA2-3796D4B0CC53}" dt="2023-03-28T14:47:35.553" v="66" actId="1076"/>
          <ac:spMkLst>
            <pc:docMk/>
            <pc:sldMk cId="3929226655" sldId="287"/>
            <ac:spMk id="11" creationId="{7B318880-8A1A-15F6-CA2F-AA23F46D749B}"/>
          </ac:spMkLst>
        </pc:spChg>
        <pc:spChg chg="add mod">
          <ac:chgData name="Amandine Derbes" userId="e4fc15f6-7717-40cf-9ae2-2664119b6499" providerId="ADAL" clId="{2C0E4C6E-23B2-45C2-BDA2-3796D4B0CC53}" dt="2023-03-28T14:49:08.460" v="127" actId="20577"/>
          <ac:spMkLst>
            <pc:docMk/>
            <pc:sldMk cId="3929226655" sldId="287"/>
            <ac:spMk id="25" creationId="{29BB868B-11A1-53C9-6D0E-9A42C9C9A370}"/>
          </ac:spMkLst>
        </pc:spChg>
        <pc:picChg chg="del">
          <ac:chgData name="Amandine Derbes" userId="e4fc15f6-7717-40cf-9ae2-2664119b6499" providerId="ADAL" clId="{2C0E4C6E-23B2-45C2-BDA2-3796D4B0CC53}" dt="2023-03-28T14:47:08.562" v="61" actId="478"/>
          <ac:picMkLst>
            <pc:docMk/>
            <pc:sldMk cId="3929226655" sldId="287"/>
            <ac:picMk id="3" creationId="{E2511DB1-10A1-A2B2-3757-7136253A8194}"/>
          </ac:picMkLst>
        </pc:picChg>
        <pc:picChg chg="add mod">
          <ac:chgData name="Amandine Derbes" userId="e4fc15f6-7717-40cf-9ae2-2664119b6499" providerId="ADAL" clId="{2C0E4C6E-23B2-45C2-BDA2-3796D4B0CC53}" dt="2023-03-28T14:47:18.249" v="65" actId="1076"/>
          <ac:picMkLst>
            <pc:docMk/>
            <pc:sldMk cId="3929226655" sldId="287"/>
            <ac:picMk id="14" creationId="{906A4F86-3FE1-665B-A8FE-1EB6AFAFE345}"/>
          </ac:picMkLst>
        </pc:picChg>
        <pc:cxnChg chg="mod">
          <ac:chgData name="Amandine Derbes" userId="e4fc15f6-7717-40cf-9ae2-2664119b6499" providerId="ADAL" clId="{2C0E4C6E-23B2-45C2-BDA2-3796D4B0CC53}" dt="2023-03-28T14:48:36.869" v="78" actId="1076"/>
          <ac:cxnSpMkLst>
            <pc:docMk/>
            <pc:sldMk cId="3929226655" sldId="287"/>
            <ac:cxnSpMk id="15" creationId="{5371DE33-2BEA-4A64-B431-D8D649D1CFA0}"/>
          </ac:cxnSpMkLst>
        </pc:cxnChg>
        <pc:cxnChg chg="mod">
          <ac:chgData name="Amandine Derbes" userId="e4fc15f6-7717-40cf-9ae2-2664119b6499" providerId="ADAL" clId="{2C0E4C6E-23B2-45C2-BDA2-3796D4B0CC53}" dt="2023-03-28T14:48:19.790" v="76" actId="1076"/>
          <ac:cxnSpMkLst>
            <pc:docMk/>
            <pc:sldMk cId="3929226655" sldId="287"/>
            <ac:cxnSpMk id="16" creationId="{34CF9FE0-F2CF-D390-BF0E-B3A6259B18CC}"/>
          </ac:cxnSpMkLst>
        </pc:cxnChg>
        <pc:cxnChg chg="mod">
          <ac:chgData name="Amandine Derbes" userId="e4fc15f6-7717-40cf-9ae2-2664119b6499" providerId="ADAL" clId="{2C0E4C6E-23B2-45C2-BDA2-3796D4B0CC53}" dt="2023-03-28T14:48:29.423" v="77" actId="1076"/>
          <ac:cxnSpMkLst>
            <pc:docMk/>
            <pc:sldMk cId="3929226655" sldId="287"/>
            <ac:cxnSpMk id="18" creationId="{CF205815-5F36-7FA0-95B9-5CB9ABD23E67}"/>
          </ac:cxnSpMkLst>
        </pc:cxnChg>
        <pc:cxnChg chg="mod">
          <ac:chgData name="Amandine Derbes" userId="e4fc15f6-7717-40cf-9ae2-2664119b6499" providerId="ADAL" clId="{2C0E4C6E-23B2-45C2-BDA2-3796D4B0CC53}" dt="2023-03-28T14:48:03.285" v="75" actId="1076"/>
          <ac:cxnSpMkLst>
            <pc:docMk/>
            <pc:sldMk cId="3929226655" sldId="287"/>
            <ac:cxnSpMk id="19" creationId="{7422708D-F5AE-8F67-8FC2-CEB136B467BA}"/>
          </ac:cxnSpMkLst>
        </pc:cxnChg>
        <pc:cxnChg chg="mod">
          <ac:chgData name="Amandine Derbes" userId="e4fc15f6-7717-40cf-9ae2-2664119b6499" providerId="ADAL" clId="{2C0E4C6E-23B2-45C2-BDA2-3796D4B0CC53}" dt="2023-03-28T14:47:35.553" v="66" actId="1076"/>
          <ac:cxnSpMkLst>
            <pc:docMk/>
            <pc:sldMk cId="3929226655" sldId="287"/>
            <ac:cxnSpMk id="20" creationId="{E3587A60-C39D-A792-CA03-D989A5937A6E}"/>
          </ac:cxnSpMkLst>
        </pc:cxnChg>
        <pc:cxnChg chg="mod">
          <ac:chgData name="Amandine Derbes" userId="e4fc15f6-7717-40cf-9ae2-2664119b6499" providerId="ADAL" clId="{2C0E4C6E-23B2-45C2-BDA2-3796D4B0CC53}" dt="2023-03-28T14:47:41.022" v="67" actId="1076"/>
          <ac:cxnSpMkLst>
            <pc:docMk/>
            <pc:sldMk cId="3929226655" sldId="287"/>
            <ac:cxnSpMk id="21" creationId="{B1665084-EC53-EEAD-EFA3-E847359C4EE4}"/>
          </ac:cxnSpMkLst>
        </pc:cxnChg>
        <pc:cxnChg chg="mod">
          <ac:chgData name="Amandine Derbes" userId="e4fc15f6-7717-40cf-9ae2-2664119b6499" providerId="ADAL" clId="{2C0E4C6E-23B2-45C2-BDA2-3796D4B0CC53}" dt="2023-03-28T14:47:35.553" v="66" actId="1076"/>
          <ac:cxnSpMkLst>
            <pc:docMk/>
            <pc:sldMk cId="3929226655" sldId="287"/>
            <ac:cxnSpMk id="22" creationId="{50C9A387-F588-2DA1-9501-D7D321D7EF54}"/>
          </ac:cxnSpMkLst>
        </pc:cxnChg>
        <pc:cxnChg chg="add mod">
          <ac:chgData name="Amandine Derbes" userId="e4fc15f6-7717-40cf-9ae2-2664119b6499" providerId="ADAL" clId="{2C0E4C6E-23B2-45C2-BDA2-3796D4B0CC53}" dt="2023-03-28T14:48:58.400" v="101" actId="1076"/>
          <ac:cxnSpMkLst>
            <pc:docMk/>
            <pc:sldMk cId="3929226655" sldId="287"/>
            <ac:cxnSpMk id="26" creationId="{D7186964-15E7-8ED5-3356-F5552FB8741F}"/>
          </ac:cxnSpMkLst>
        </pc:cxnChg>
      </pc:sldChg>
      <pc:sldChg chg="del">
        <pc:chgData name="Amandine Derbes" userId="e4fc15f6-7717-40cf-9ae2-2664119b6499" providerId="ADAL" clId="{2C0E4C6E-23B2-45C2-BDA2-3796D4B0CC53}" dt="2023-03-28T15:27:06.766" v="1992" actId="47"/>
        <pc:sldMkLst>
          <pc:docMk/>
          <pc:sldMk cId="3439554945" sldId="288"/>
        </pc:sldMkLst>
      </pc:sldChg>
      <pc:sldChg chg="del">
        <pc:chgData name="Amandine Derbes" userId="e4fc15f6-7717-40cf-9ae2-2664119b6499" providerId="ADAL" clId="{2C0E4C6E-23B2-45C2-BDA2-3796D4B0CC53}" dt="2023-03-28T15:27:07.931" v="1994" actId="47"/>
        <pc:sldMkLst>
          <pc:docMk/>
          <pc:sldMk cId="3825502479" sldId="289"/>
        </pc:sldMkLst>
      </pc:sldChg>
      <pc:sldChg chg="del">
        <pc:chgData name="Amandine Derbes" userId="e4fc15f6-7717-40cf-9ae2-2664119b6499" providerId="ADAL" clId="{2C0E4C6E-23B2-45C2-BDA2-3796D4B0CC53}" dt="2023-03-28T15:27:07.283" v="1993" actId="47"/>
        <pc:sldMkLst>
          <pc:docMk/>
          <pc:sldMk cId="857930320" sldId="290"/>
        </pc:sldMkLst>
      </pc:sldChg>
      <pc:sldChg chg="addSp delSp modSp mod ord">
        <pc:chgData name="Amandine Derbes" userId="e4fc15f6-7717-40cf-9ae2-2664119b6499" providerId="ADAL" clId="{2C0E4C6E-23B2-45C2-BDA2-3796D4B0CC53}" dt="2023-03-28T15:04:31.933" v="536" actId="6549"/>
        <pc:sldMkLst>
          <pc:docMk/>
          <pc:sldMk cId="3021066441" sldId="292"/>
        </pc:sldMkLst>
        <pc:spChg chg="mod">
          <ac:chgData name="Amandine Derbes" userId="e4fc15f6-7717-40cf-9ae2-2664119b6499" providerId="ADAL" clId="{2C0E4C6E-23B2-45C2-BDA2-3796D4B0CC53}" dt="2023-03-28T14:58:47.884" v="227"/>
          <ac:spMkLst>
            <pc:docMk/>
            <pc:sldMk cId="3021066441" sldId="292"/>
            <ac:spMk id="4" creationId="{5B42558C-85A3-E764-01DF-AD8867650105}"/>
          </ac:spMkLst>
        </pc:spChg>
        <pc:spChg chg="mod">
          <ac:chgData name="Amandine Derbes" userId="e4fc15f6-7717-40cf-9ae2-2664119b6499" providerId="ADAL" clId="{2C0E4C6E-23B2-45C2-BDA2-3796D4B0CC53}" dt="2023-03-28T15:00:26.761" v="359" actId="1076"/>
          <ac:spMkLst>
            <pc:docMk/>
            <pc:sldMk cId="3021066441" sldId="292"/>
            <ac:spMk id="25" creationId="{F80BE4DF-8D71-77A0-7B5A-E550EA3B7EA7}"/>
          </ac:spMkLst>
        </pc:spChg>
        <pc:spChg chg="del">
          <ac:chgData name="Amandine Derbes" userId="e4fc15f6-7717-40cf-9ae2-2664119b6499" providerId="ADAL" clId="{2C0E4C6E-23B2-45C2-BDA2-3796D4B0CC53}" dt="2023-03-28T14:59:12.238" v="231" actId="478"/>
          <ac:spMkLst>
            <pc:docMk/>
            <pc:sldMk cId="3021066441" sldId="292"/>
            <ac:spMk id="39" creationId="{91EA7A06-F773-93CA-96F6-9DCE6ADCA80D}"/>
          </ac:spMkLst>
        </pc:spChg>
        <pc:spChg chg="del">
          <ac:chgData name="Amandine Derbes" userId="e4fc15f6-7717-40cf-9ae2-2664119b6499" providerId="ADAL" clId="{2C0E4C6E-23B2-45C2-BDA2-3796D4B0CC53}" dt="2023-03-28T14:59:12.238" v="231" actId="478"/>
          <ac:spMkLst>
            <pc:docMk/>
            <pc:sldMk cId="3021066441" sldId="292"/>
            <ac:spMk id="44" creationId="{06123C3A-9B41-E24F-CD44-2926A8A29216}"/>
          </ac:spMkLst>
        </pc:spChg>
        <pc:spChg chg="del">
          <ac:chgData name="Amandine Derbes" userId="e4fc15f6-7717-40cf-9ae2-2664119b6499" providerId="ADAL" clId="{2C0E4C6E-23B2-45C2-BDA2-3796D4B0CC53}" dt="2023-03-28T14:59:12.238" v="231" actId="478"/>
          <ac:spMkLst>
            <pc:docMk/>
            <pc:sldMk cId="3021066441" sldId="292"/>
            <ac:spMk id="45" creationId="{0E996F36-3719-2826-0700-E6EA3A34CA09}"/>
          </ac:spMkLst>
        </pc:spChg>
        <pc:spChg chg="del">
          <ac:chgData name="Amandine Derbes" userId="e4fc15f6-7717-40cf-9ae2-2664119b6499" providerId="ADAL" clId="{2C0E4C6E-23B2-45C2-BDA2-3796D4B0CC53}" dt="2023-03-28T14:59:12.238" v="231" actId="478"/>
          <ac:spMkLst>
            <pc:docMk/>
            <pc:sldMk cId="3021066441" sldId="292"/>
            <ac:spMk id="46" creationId="{40336027-CFC9-4310-3BDD-52263747160C}"/>
          </ac:spMkLst>
        </pc:spChg>
        <pc:spChg chg="mod">
          <ac:chgData name="Amandine Derbes" userId="e4fc15f6-7717-40cf-9ae2-2664119b6499" providerId="ADAL" clId="{2C0E4C6E-23B2-45C2-BDA2-3796D4B0CC53}" dt="2023-03-28T15:04:31.933" v="536" actId="6549"/>
          <ac:spMkLst>
            <pc:docMk/>
            <pc:sldMk cId="3021066441" sldId="292"/>
            <ac:spMk id="47" creationId="{029C0BAF-B44D-0284-86E8-49B215E304B9}"/>
          </ac:spMkLst>
        </pc:spChg>
        <pc:spChg chg="del">
          <ac:chgData name="Amandine Derbes" userId="e4fc15f6-7717-40cf-9ae2-2664119b6499" providerId="ADAL" clId="{2C0E4C6E-23B2-45C2-BDA2-3796D4B0CC53}" dt="2023-03-28T15:01:18.812" v="394" actId="478"/>
          <ac:spMkLst>
            <pc:docMk/>
            <pc:sldMk cId="3021066441" sldId="292"/>
            <ac:spMk id="48" creationId="{A367F8CF-3527-C1CD-1B08-D36BB2AA2351}"/>
          </ac:spMkLst>
        </pc:spChg>
        <pc:spChg chg="del">
          <ac:chgData name="Amandine Derbes" userId="e4fc15f6-7717-40cf-9ae2-2664119b6499" providerId="ADAL" clId="{2C0E4C6E-23B2-45C2-BDA2-3796D4B0CC53}" dt="2023-03-28T15:01:18.812" v="394" actId="478"/>
          <ac:spMkLst>
            <pc:docMk/>
            <pc:sldMk cId="3021066441" sldId="292"/>
            <ac:spMk id="49" creationId="{B50F32A5-B569-188B-C863-0F075CED63DF}"/>
          </ac:spMkLst>
        </pc:spChg>
        <pc:spChg chg="del">
          <ac:chgData name="Amandine Derbes" userId="e4fc15f6-7717-40cf-9ae2-2664119b6499" providerId="ADAL" clId="{2C0E4C6E-23B2-45C2-BDA2-3796D4B0CC53}" dt="2023-03-28T15:01:18.812" v="394" actId="478"/>
          <ac:spMkLst>
            <pc:docMk/>
            <pc:sldMk cId="3021066441" sldId="292"/>
            <ac:spMk id="50" creationId="{18BC7213-1DC4-AD9F-BEF0-C41457109F75}"/>
          </ac:spMkLst>
        </pc:spChg>
        <pc:picChg chg="add mod">
          <ac:chgData name="Amandine Derbes" userId="e4fc15f6-7717-40cf-9ae2-2664119b6499" providerId="ADAL" clId="{2C0E4C6E-23B2-45C2-BDA2-3796D4B0CC53}" dt="2023-03-28T14:59:15.378" v="232" actId="1076"/>
          <ac:picMkLst>
            <pc:docMk/>
            <pc:sldMk cId="3021066441" sldId="292"/>
            <ac:picMk id="3" creationId="{ED7A3BA7-F7C7-352E-2CA8-84016965C805}"/>
          </ac:picMkLst>
        </pc:picChg>
        <pc:picChg chg="del">
          <ac:chgData name="Amandine Derbes" userId="e4fc15f6-7717-40cf-9ae2-2664119b6499" providerId="ADAL" clId="{2C0E4C6E-23B2-45C2-BDA2-3796D4B0CC53}" dt="2023-03-28T14:59:05.906" v="228" actId="478"/>
          <ac:picMkLst>
            <pc:docMk/>
            <pc:sldMk cId="3021066441" sldId="292"/>
            <ac:picMk id="6" creationId="{DB6DA44C-128D-5C08-E1D6-FD449AF23C44}"/>
          </ac:picMkLst>
        </pc:picChg>
        <pc:cxnChg chg="del">
          <ac:chgData name="Amandine Derbes" userId="e4fc15f6-7717-40cf-9ae2-2664119b6499" providerId="ADAL" clId="{2C0E4C6E-23B2-45C2-BDA2-3796D4B0CC53}" dt="2023-03-28T15:01:18.812" v="394" actId="478"/>
          <ac:cxnSpMkLst>
            <pc:docMk/>
            <pc:sldMk cId="3021066441" sldId="292"/>
            <ac:cxnSpMk id="10" creationId="{65C2A0D0-C078-9BCC-B2AB-BDDA5C6D8333}"/>
          </ac:cxnSpMkLst>
        </pc:cxnChg>
        <pc:cxnChg chg="del">
          <ac:chgData name="Amandine Derbes" userId="e4fc15f6-7717-40cf-9ae2-2664119b6499" providerId="ADAL" clId="{2C0E4C6E-23B2-45C2-BDA2-3796D4B0CC53}" dt="2023-03-28T15:01:18.812" v="394" actId="478"/>
          <ac:cxnSpMkLst>
            <pc:docMk/>
            <pc:sldMk cId="3021066441" sldId="292"/>
            <ac:cxnSpMk id="11" creationId="{2313C563-8F54-C961-EAA4-0F1B89DA64FD}"/>
          </ac:cxnSpMkLst>
        </pc:cxnChg>
        <pc:cxnChg chg="del">
          <ac:chgData name="Amandine Derbes" userId="e4fc15f6-7717-40cf-9ae2-2664119b6499" providerId="ADAL" clId="{2C0E4C6E-23B2-45C2-BDA2-3796D4B0CC53}" dt="2023-03-28T15:01:18.812" v="394" actId="478"/>
          <ac:cxnSpMkLst>
            <pc:docMk/>
            <pc:sldMk cId="3021066441" sldId="292"/>
            <ac:cxnSpMk id="16" creationId="{3E9C69F8-E034-7690-4401-A85F7AA81EBA}"/>
          </ac:cxnSpMkLst>
        </pc:cxnChg>
        <pc:cxnChg chg="del">
          <ac:chgData name="Amandine Derbes" userId="e4fc15f6-7717-40cf-9ae2-2664119b6499" providerId="ADAL" clId="{2C0E4C6E-23B2-45C2-BDA2-3796D4B0CC53}" dt="2023-03-28T15:01:18.812" v="394" actId="478"/>
          <ac:cxnSpMkLst>
            <pc:docMk/>
            <pc:sldMk cId="3021066441" sldId="292"/>
            <ac:cxnSpMk id="18" creationId="{9F00E136-DC28-3169-200E-7B04EDF336A6}"/>
          </ac:cxnSpMkLst>
        </pc:cxnChg>
        <pc:cxnChg chg="mod ord">
          <ac:chgData name="Amandine Derbes" userId="e4fc15f6-7717-40cf-9ae2-2664119b6499" providerId="ADAL" clId="{2C0E4C6E-23B2-45C2-BDA2-3796D4B0CC53}" dt="2023-03-28T15:01:01.847" v="363" actId="166"/>
          <ac:cxnSpMkLst>
            <pc:docMk/>
            <pc:sldMk cId="3021066441" sldId="292"/>
            <ac:cxnSpMk id="19" creationId="{B3086287-2B42-D6CD-CB9B-6CF4CB898F39}"/>
          </ac:cxnSpMkLst>
        </pc:cxnChg>
        <pc:cxnChg chg="mod ord">
          <ac:chgData name="Amandine Derbes" userId="e4fc15f6-7717-40cf-9ae2-2664119b6499" providerId="ADAL" clId="{2C0E4C6E-23B2-45C2-BDA2-3796D4B0CC53}" dt="2023-03-28T15:00:20.678" v="358" actId="1076"/>
          <ac:cxnSpMkLst>
            <pc:docMk/>
            <pc:sldMk cId="3021066441" sldId="292"/>
            <ac:cxnSpMk id="20" creationId="{70512C4A-B827-4203-D75C-FCD23A9FF050}"/>
          </ac:cxnSpMkLst>
        </pc:cxnChg>
        <pc:cxnChg chg="del">
          <ac:chgData name="Amandine Derbes" userId="e4fc15f6-7717-40cf-9ae2-2664119b6499" providerId="ADAL" clId="{2C0E4C6E-23B2-45C2-BDA2-3796D4B0CC53}" dt="2023-03-28T14:59:12.238" v="231" actId="478"/>
          <ac:cxnSpMkLst>
            <pc:docMk/>
            <pc:sldMk cId="3021066441" sldId="292"/>
            <ac:cxnSpMk id="40" creationId="{F271F0B9-73E1-4A7C-EE57-6C806253791D}"/>
          </ac:cxnSpMkLst>
        </pc:cxnChg>
        <pc:cxnChg chg="del">
          <ac:chgData name="Amandine Derbes" userId="e4fc15f6-7717-40cf-9ae2-2664119b6499" providerId="ADAL" clId="{2C0E4C6E-23B2-45C2-BDA2-3796D4B0CC53}" dt="2023-03-28T14:59:12.238" v="231" actId="478"/>
          <ac:cxnSpMkLst>
            <pc:docMk/>
            <pc:sldMk cId="3021066441" sldId="292"/>
            <ac:cxnSpMk id="41" creationId="{0B90F0EB-6B7D-9654-66DB-E91DA65DC44C}"/>
          </ac:cxnSpMkLst>
        </pc:cxnChg>
        <pc:cxnChg chg="del">
          <ac:chgData name="Amandine Derbes" userId="e4fc15f6-7717-40cf-9ae2-2664119b6499" providerId="ADAL" clId="{2C0E4C6E-23B2-45C2-BDA2-3796D4B0CC53}" dt="2023-03-28T14:59:12.238" v="231" actId="478"/>
          <ac:cxnSpMkLst>
            <pc:docMk/>
            <pc:sldMk cId="3021066441" sldId="292"/>
            <ac:cxnSpMk id="42" creationId="{1E1C8F13-230D-C3DC-25E7-622986931A86}"/>
          </ac:cxnSpMkLst>
        </pc:cxnChg>
        <pc:cxnChg chg="del">
          <ac:chgData name="Amandine Derbes" userId="e4fc15f6-7717-40cf-9ae2-2664119b6499" providerId="ADAL" clId="{2C0E4C6E-23B2-45C2-BDA2-3796D4B0CC53}" dt="2023-03-28T14:59:12.238" v="231" actId="478"/>
          <ac:cxnSpMkLst>
            <pc:docMk/>
            <pc:sldMk cId="3021066441" sldId="292"/>
            <ac:cxnSpMk id="43" creationId="{2B6AD0C2-DD35-EB76-0CD1-DC88A39B728D}"/>
          </ac:cxnSpMkLst>
        </pc:cxnChg>
      </pc:sldChg>
      <pc:sldChg chg="del">
        <pc:chgData name="Amandine Derbes" userId="e4fc15f6-7717-40cf-9ae2-2664119b6499" providerId="ADAL" clId="{2C0E4C6E-23B2-45C2-BDA2-3796D4B0CC53}" dt="2023-03-28T15:27:03.958" v="1988" actId="47"/>
        <pc:sldMkLst>
          <pc:docMk/>
          <pc:sldMk cId="1298972917" sldId="294"/>
        </pc:sldMkLst>
      </pc:sldChg>
      <pc:sldChg chg="del">
        <pc:chgData name="Amandine Derbes" userId="e4fc15f6-7717-40cf-9ae2-2664119b6499" providerId="ADAL" clId="{2C0E4C6E-23B2-45C2-BDA2-3796D4B0CC53}" dt="2023-03-28T15:27:00.581" v="1982" actId="47"/>
        <pc:sldMkLst>
          <pc:docMk/>
          <pc:sldMk cId="3406405907" sldId="295"/>
        </pc:sldMkLst>
      </pc:sldChg>
      <pc:sldChg chg="del">
        <pc:chgData name="Amandine Derbes" userId="e4fc15f6-7717-40cf-9ae2-2664119b6499" providerId="ADAL" clId="{2C0E4C6E-23B2-45C2-BDA2-3796D4B0CC53}" dt="2023-03-28T15:27:04.792" v="1989" actId="47"/>
        <pc:sldMkLst>
          <pc:docMk/>
          <pc:sldMk cId="4030109773" sldId="296"/>
        </pc:sldMkLst>
      </pc:sldChg>
      <pc:sldChg chg="del">
        <pc:chgData name="Amandine Derbes" userId="e4fc15f6-7717-40cf-9ae2-2664119b6499" providerId="ADAL" clId="{2C0E4C6E-23B2-45C2-BDA2-3796D4B0CC53}" dt="2023-03-28T15:27:05.378" v="1990" actId="47"/>
        <pc:sldMkLst>
          <pc:docMk/>
          <pc:sldMk cId="3169029593" sldId="297"/>
        </pc:sldMkLst>
      </pc:sldChg>
      <pc:sldChg chg="del">
        <pc:chgData name="Amandine Derbes" userId="e4fc15f6-7717-40cf-9ae2-2664119b6499" providerId="ADAL" clId="{2C0E4C6E-23B2-45C2-BDA2-3796D4B0CC53}" dt="2023-03-28T15:27:05.964" v="1991" actId="47"/>
        <pc:sldMkLst>
          <pc:docMk/>
          <pc:sldMk cId="3415284104" sldId="298"/>
        </pc:sldMkLst>
      </pc:sldChg>
      <pc:sldChg chg="del">
        <pc:chgData name="Amandine Derbes" userId="e4fc15f6-7717-40cf-9ae2-2664119b6499" providerId="ADAL" clId="{2C0E4C6E-23B2-45C2-BDA2-3796D4B0CC53}" dt="2023-03-28T15:27:02.370" v="1985" actId="47"/>
        <pc:sldMkLst>
          <pc:docMk/>
          <pc:sldMk cId="3817967438" sldId="299"/>
        </pc:sldMkLst>
      </pc:sldChg>
      <pc:sldChg chg="del">
        <pc:chgData name="Amandine Derbes" userId="e4fc15f6-7717-40cf-9ae2-2664119b6499" providerId="ADAL" clId="{2C0E4C6E-23B2-45C2-BDA2-3796D4B0CC53}" dt="2023-03-28T15:26:59.062" v="1980" actId="47"/>
        <pc:sldMkLst>
          <pc:docMk/>
          <pc:sldMk cId="2698937391" sldId="300"/>
        </pc:sldMkLst>
      </pc:sldChg>
      <pc:sldChg chg="del">
        <pc:chgData name="Amandine Derbes" userId="e4fc15f6-7717-40cf-9ae2-2664119b6499" providerId="ADAL" clId="{2C0E4C6E-23B2-45C2-BDA2-3796D4B0CC53}" dt="2023-03-28T15:27:01.352" v="1983" actId="47"/>
        <pc:sldMkLst>
          <pc:docMk/>
          <pc:sldMk cId="981185870" sldId="301"/>
        </pc:sldMkLst>
      </pc:sldChg>
      <pc:sldChg chg="del">
        <pc:chgData name="Amandine Derbes" userId="e4fc15f6-7717-40cf-9ae2-2664119b6499" providerId="ADAL" clId="{2C0E4C6E-23B2-45C2-BDA2-3796D4B0CC53}" dt="2023-03-28T15:27:01.869" v="1984" actId="47"/>
        <pc:sldMkLst>
          <pc:docMk/>
          <pc:sldMk cId="3718931164" sldId="302"/>
        </pc:sldMkLst>
      </pc:sldChg>
      <pc:sldChg chg="addSp delSp modSp mod">
        <pc:chgData name="Amandine Derbes" userId="e4fc15f6-7717-40cf-9ae2-2664119b6499" providerId="ADAL" clId="{2C0E4C6E-23B2-45C2-BDA2-3796D4B0CC53}" dt="2023-03-28T14:58:28.683" v="224" actId="20577"/>
        <pc:sldMkLst>
          <pc:docMk/>
          <pc:sldMk cId="2533204013" sldId="303"/>
        </pc:sldMkLst>
        <pc:spChg chg="mod ord">
          <ac:chgData name="Amandine Derbes" userId="e4fc15f6-7717-40cf-9ae2-2664119b6499" providerId="ADAL" clId="{2C0E4C6E-23B2-45C2-BDA2-3796D4B0CC53}" dt="2023-03-28T14:56:24.527" v="134" actId="1076"/>
          <ac:spMkLst>
            <pc:docMk/>
            <pc:sldMk cId="2533204013" sldId="303"/>
            <ac:spMk id="5" creationId="{847A0643-187B-BFA5-B564-E479D5073D80}"/>
          </ac:spMkLst>
        </pc:spChg>
        <pc:spChg chg="add mod">
          <ac:chgData name="Amandine Derbes" userId="e4fc15f6-7717-40cf-9ae2-2664119b6499" providerId="ADAL" clId="{2C0E4C6E-23B2-45C2-BDA2-3796D4B0CC53}" dt="2023-03-28T14:56:40.975" v="139" actId="14100"/>
          <ac:spMkLst>
            <pc:docMk/>
            <pc:sldMk cId="2533204013" sldId="303"/>
            <ac:spMk id="11" creationId="{48CCDA6F-DB97-1730-8071-87ABBB45FF3C}"/>
          </ac:spMkLst>
        </pc:spChg>
        <pc:spChg chg="add mod">
          <ac:chgData name="Amandine Derbes" userId="e4fc15f6-7717-40cf-9ae2-2664119b6499" providerId="ADAL" clId="{2C0E4C6E-23B2-45C2-BDA2-3796D4B0CC53}" dt="2023-03-28T14:58:28.683" v="224" actId="20577"/>
          <ac:spMkLst>
            <pc:docMk/>
            <pc:sldMk cId="2533204013" sldId="303"/>
            <ac:spMk id="12" creationId="{B35C0E16-4E12-AEE5-2C44-85C7F8641255}"/>
          </ac:spMkLst>
        </pc:spChg>
        <pc:spChg chg="add mod">
          <ac:chgData name="Amandine Derbes" userId="e4fc15f6-7717-40cf-9ae2-2664119b6499" providerId="ADAL" clId="{2C0E4C6E-23B2-45C2-BDA2-3796D4B0CC53}" dt="2023-03-28T14:57:23.774" v="168" actId="1076"/>
          <ac:spMkLst>
            <pc:docMk/>
            <pc:sldMk cId="2533204013" sldId="303"/>
            <ac:spMk id="13" creationId="{B598F239-EB51-F49F-47A1-59EC65B360CB}"/>
          </ac:spMkLst>
        </pc:spChg>
        <pc:spChg chg="mod">
          <ac:chgData name="Amandine Derbes" userId="e4fc15f6-7717-40cf-9ae2-2664119b6499" providerId="ADAL" clId="{2C0E4C6E-23B2-45C2-BDA2-3796D4B0CC53}" dt="2023-03-28T14:56:58.181" v="162" actId="20577"/>
          <ac:spMkLst>
            <pc:docMk/>
            <pc:sldMk cId="2533204013" sldId="303"/>
            <ac:spMk id="17" creationId="{5335EE7A-C937-4BDE-9F5D-60F8B4430FED}"/>
          </ac:spMkLst>
        </pc:spChg>
        <pc:picChg chg="add mod">
          <ac:chgData name="Amandine Derbes" userId="e4fc15f6-7717-40cf-9ae2-2664119b6499" providerId="ADAL" clId="{2C0E4C6E-23B2-45C2-BDA2-3796D4B0CC53}" dt="2023-03-28T14:56:15.488" v="131" actId="1076"/>
          <ac:picMkLst>
            <pc:docMk/>
            <pc:sldMk cId="2533204013" sldId="303"/>
            <ac:picMk id="10" creationId="{D1371323-9F83-7CC1-6EE0-0944CE5D73D6}"/>
          </ac:picMkLst>
        </pc:picChg>
        <pc:picChg chg="del">
          <ac:chgData name="Amandine Derbes" userId="e4fc15f6-7717-40cf-9ae2-2664119b6499" providerId="ADAL" clId="{2C0E4C6E-23B2-45C2-BDA2-3796D4B0CC53}" dt="2023-03-28T14:56:06.345" v="128" actId="478"/>
          <ac:picMkLst>
            <pc:docMk/>
            <pc:sldMk cId="2533204013" sldId="303"/>
            <ac:picMk id="15" creationId="{87CBACD0-5AA6-2202-FF11-D0E79466E245}"/>
          </ac:picMkLst>
        </pc:picChg>
      </pc:sldChg>
      <pc:sldChg chg="del">
        <pc:chgData name="Amandine Derbes" userId="e4fc15f6-7717-40cf-9ae2-2664119b6499" providerId="ADAL" clId="{2C0E4C6E-23B2-45C2-BDA2-3796D4B0CC53}" dt="2023-03-28T15:27:02.956" v="1986" actId="47"/>
        <pc:sldMkLst>
          <pc:docMk/>
          <pc:sldMk cId="1921890928" sldId="304"/>
        </pc:sldMkLst>
      </pc:sldChg>
      <pc:sldChg chg="del">
        <pc:chgData name="Amandine Derbes" userId="e4fc15f6-7717-40cf-9ae2-2664119b6499" providerId="ADAL" clId="{2C0E4C6E-23B2-45C2-BDA2-3796D4B0CC53}" dt="2023-03-28T14:44:15.558" v="0" actId="47"/>
        <pc:sldMkLst>
          <pc:docMk/>
          <pc:sldMk cId="1921542029" sldId="305"/>
        </pc:sldMkLst>
      </pc:sldChg>
      <pc:sldChg chg="addSp delSp modSp mod">
        <pc:chgData name="Amandine Derbes" userId="e4fc15f6-7717-40cf-9ae2-2664119b6499" providerId="ADAL" clId="{2C0E4C6E-23B2-45C2-BDA2-3796D4B0CC53}" dt="2023-03-28T14:45:25.350" v="53" actId="20577"/>
        <pc:sldMkLst>
          <pc:docMk/>
          <pc:sldMk cId="1676585148" sldId="306"/>
        </pc:sldMkLst>
        <pc:spChg chg="add del mod">
          <ac:chgData name="Amandine Derbes" userId="e4fc15f6-7717-40cf-9ae2-2664119b6499" providerId="ADAL" clId="{2C0E4C6E-23B2-45C2-BDA2-3796D4B0CC53}" dt="2023-03-28T14:44:34.337" v="7" actId="478"/>
          <ac:spMkLst>
            <pc:docMk/>
            <pc:sldMk cId="1676585148" sldId="306"/>
            <ac:spMk id="10" creationId="{417E8FFB-660F-E115-F755-6A41477459CF}"/>
          </ac:spMkLst>
        </pc:spChg>
        <pc:spChg chg="mod">
          <ac:chgData name="Amandine Derbes" userId="e4fc15f6-7717-40cf-9ae2-2664119b6499" providerId="ADAL" clId="{2C0E4C6E-23B2-45C2-BDA2-3796D4B0CC53}" dt="2023-03-28T14:44:59.892" v="15" actId="1076"/>
          <ac:spMkLst>
            <pc:docMk/>
            <pc:sldMk cId="1676585148" sldId="306"/>
            <ac:spMk id="14" creationId="{588B4C19-5C9F-7FC1-3086-A6BC39C40C9B}"/>
          </ac:spMkLst>
        </pc:spChg>
        <pc:spChg chg="mod">
          <ac:chgData name="Amandine Derbes" userId="e4fc15f6-7717-40cf-9ae2-2664119b6499" providerId="ADAL" clId="{2C0E4C6E-23B2-45C2-BDA2-3796D4B0CC53}" dt="2023-03-28T14:45:11.888" v="33" actId="20577"/>
          <ac:spMkLst>
            <pc:docMk/>
            <pc:sldMk cId="1676585148" sldId="306"/>
            <ac:spMk id="15" creationId="{8C14A8EB-D1B7-0FED-8DFB-0961A1ED82E0}"/>
          </ac:spMkLst>
        </pc:spChg>
        <pc:spChg chg="mod">
          <ac:chgData name="Amandine Derbes" userId="e4fc15f6-7717-40cf-9ae2-2664119b6499" providerId="ADAL" clId="{2C0E4C6E-23B2-45C2-BDA2-3796D4B0CC53}" dt="2023-03-28T14:45:02.179" v="16" actId="1076"/>
          <ac:spMkLst>
            <pc:docMk/>
            <pc:sldMk cId="1676585148" sldId="306"/>
            <ac:spMk id="16" creationId="{8BC8A9D6-B899-90CD-F23C-81F20ACE21AC}"/>
          </ac:spMkLst>
        </pc:spChg>
        <pc:spChg chg="mod">
          <ac:chgData name="Amandine Derbes" userId="e4fc15f6-7717-40cf-9ae2-2664119b6499" providerId="ADAL" clId="{2C0E4C6E-23B2-45C2-BDA2-3796D4B0CC53}" dt="2023-03-28T14:44:41.060" v="14" actId="20577"/>
          <ac:spMkLst>
            <pc:docMk/>
            <pc:sldMk cId="1676585148" sldId="306"/>
            <ac:spMk id="17" creationId="{5335EE7A-C937-4BDE-9F5D-60F8B4430FED}"/>
          </ac:spMkLst>
        </pc:spChg>
        <pc:spChg chg="mod">
          <ac:chgData name="Amandine Derbes" userId="e4fc15f6-7717-40cf-9ae2-2664119b6499" providerId="ADAL" clId="{2C0E4C6E-23B2-45C2-BDA2-3796D4B0CC53}" dt="2023-03-28T14:45:25.350" v="53" actId="20577"/>
          <ac:spMkLst>
            <pc:docMk/>
            <pc:sldMk cId="1676585148" sldId="306"/>
            <ac:spMk id="19" creationId="{FB885392-3D4C-FE7C-1B25-598ACF26E11B}"/>
          </ac:spMkLst>
        </pc:spChg>
        <pc:spChg chg="mod">
          <ac:chgData name="Amandine Derbes" userId="e4fc15f6-7717-40cf-9ae2-2664119b6499" providerId="ADAL" clId="{2C0E4C6E-23B2-45C2-BDA2-3796D4B0CC53}" dt="2023-03-28T14:45:16.699" v="34" actId="1076"/>
          <ac:spMkLst>
            <pc:docMk/>
            <pc:sldMk cId="1676585148" sldId="306"/>
            <ac:spMk id="20" creationId="{84741C3E-9667-5E64-66E1-A370678676BC}"/>
          </ac:spMkLst>
        </pc:spChg>
        <pc:spChg chg="del">
          <ac:chgData name="Amandine Derbes" userId="e4fc15f6-7717-40cf-9ae2-2664119b6499" providerId="ADAL" clId="{2C0E4C6E-23B2-45C2-BDA2-3796D4B0CC53}" dt="2023-03-28T14:44:29.688" v="6" actId="478"/>
          <ac:spMkLst>
            <pc:docMk/>
            <pc:sldMk cId="1676585148" sldId="306"/>
            <ac:spMk id="32" creationId="{B528013D-FCBA-49BE-9C7F-CB6A6DDAA2E9}"/>
          </ac:spMkLst>
        </pc:spChg>
        <pc:picChg chg="add mod ord">
          <ac:chgData name="Amandine Derbes" userId="e4fc15f6-7717-40cf-9ae2-2664119b6499" providerId="ADAL" clId="{2C0E4C6E-23B2-45C2-BDA2-3796D4B0CC53}" dt="2023-03-28T14:44:27.251" v="5" actId="1076"/>
          <ac:picMkLst>
            <pc:docMk/>
            <pc:sldMk cId="1676585148" sldId="306"/>
            <ac:picMk id="7" creationId="{87B87086-0EF6-57CF-759B-9FE1DDA0AA14}"/>
          </ac:picMkLst>
        </pc:picChg>
        <pc:picChg chg="del">
          <ac:chgData name="Amandine Derbes" userId="e4fc15f6-7717-40cf-9ae2-2664119b6499" providerId="ADAL" clId="{2C0E4C6E-23B2-45C2-BDA2-3796D4B0CC53}" dt="2023-03-28T14:44:18.184" v="1" actId="478"/>
          <ac:picMkLst>
            <pc:docMk/>
            <pc:sldMk cId="1676585148" sldId="306"/>
            <ac:picMk id="11" creationId="{2CB25B6A-8D61-302E-5E38-72CA6BC399FB}"/>
          </ac:picMkLst>
        </pc:picChg>
      </pc:sldChg>
      <pc:sldChg chg="del">
        <pc:chgData name="Amandine Derbes" userId="e4fc15f6-7717-40cf-9ae2-2664119b6499" providerId="ADAL" clId="{2C0E4C6E-23B2-45C2-BDA2-3796D4B0CC53}" dt="2023-03-28T15:26:57.790" v="1978" actId="47"/>
        <pc:sldMkLst>
          <pc:docMk/>
          <pc:sldMk cId="2877415465" sldId="308"/>
        </pc:sldMkLst>
      </pc:sldChg>
      <pc:sldChg chg="del">
        <pc:chgData name="Amandine Derbes" userId="e4fc15f6-7717-40cf-9ae2-2664119b6499" providerId="ADAL" clId="{2C0E4C6E-23B2-45C2-BDA2-3796D4B0CC53}" dt="2023-03-28T15:26:58.476" v="1979" actId="47"/>
        <pc:sldMkLst>
          <pc:docMk/>
          <pc:sldMk cId="3345418035" sldId="309"/>
        </pc:sldMkLst>
      </pc:sldChg>
      <pc:sldChg chg="del">
        <pc:chgData name="Amandine Derbes" userId="e4fc15f6-7717-40cf-9ae2-2664119b6499" providerId="ADAL" clId="{2C0E4C6E-23B2-45C2-BDA2-3796D4B0CC53}" dt="2023-03-28T15:26:59.648" v="1981" actId="47"/>
        <pc:sldMkLst>
          <pc:docMk/>
          <pc:sldMk cId="2823428851" sldId="310"/>
        </pc:sldMkLst>
      </pc:sldChg>
      <pc:sldChg chg="addSp delSp modSp add mod">
        <pc:chgData name="Amandine Derbes" userId="e4fc15f6-7717-40cf-9ae2-2664119b6499" providerId="ADAL" clId="{2C0E4C6E-23B2-45C2-BDA2-3796D4B0CC53}" dt="2023-03-28T15:03:29.141" v="477" actId="20577"/>
        <pc:sldMkLst>
          <pc:docMk/>
          <pc:sldMk cId="166584420" sldId="311"/>
        </pc:sldMkLst>
        <pc:spChg chg="del">
          <ac:chgData name="Amandine Derbes" userId="e4fc15f6-7717-40cf-9ae2-2664119b6499" providerId="ADAL" clId="{2C0E4C6E-23B2-45C2-BDA2-3796D4B0CC53}" dt="2023-03-28T15:02:22.403" v="451" actId="478"/>
          <ac:spMkLst>
            <pc:docMk/>
            <pc:sldMk cId="166584420" sldId="311"/>
            <ac:spMk id="6" creationId="{30D87AEB-E52C-D466-7743-FE950C4918FA}"/>
          </ac:spMkLst>
        </pc:spChg>
        <pc:spChg chg="del">
          <ac:chgData name="Amandine Derbes" userId="e4fc15f6-7717-40cf-9ae2-2664119b6499" providerId="ADAL" clId="{2C0E4C6E-23B2-45C2-BDA2-3796D4B0CC53}" dt="2023-03-28T15:02:21.309" v="450" actId="478"/>
          <ac:spMkLst>
            <pc:docMk/>
            <pc:sldMk cId="166584420" sldId="311"/>
            <ac:spMk id="7" creationId="{CFAD329A-AF8C-2D4E-00C8-AEAEB93B3B30}"/>
          </ac:spMkLst>
        </pc:spChg>
        <pc:spChg chg="del">
          <ac:chgData name="Amandine Derbes" userId="e4fc15f6-7717-40cf-9ae2-2664119b6499" providerId="ADAL" clId="{2C0E4C6E-23B2-45C2-BDA2-3796D4B0CC53}" dt="2023-03-28T15:02:33.358" v="455" actId="478"/>
          <ac:spMkLst>
            <pc:docMk/>
            <pc:sldMk cId="166584420" sldId="311"/>
            <ac:spMk id="11" creationId="{48CCDA6F-DB97-1730-8071-87ABBB45FF3C}"/>
          </ac:spMkLst>
        </pc:spChg>
        <pc:spChg chg="mod">
          <ac:chgData name="Amandine Derbes" userId="e4fc15f6-7717-40cf-9ae2-2664119b6499" providerId="ADAL" clId="{2C0E4C6E-23B2-45C2-BDA2-3796D4B0CC53}" dt="2023-03-28T15:03:02.339" v="476" actId="14100"/>
          <ac:spMkLst>
            <pc:docMk/>
            <pc:sldMk cId="166584420" sldId="311"/>
            <ac:spMk id="12" creationId="{B35C0E16-4E12-AEE5-2C44-85C7F8641255}"/>
          </ac:spMkLst>
        </pc:spChg>
        <pc:spChg chg="mod">
          <ac:chgData name="Amandine Derbes" userId="e4fc15f6-7717-40cf-9ae2-2664119b6499" providerId="ADAL" clId="{2C0E4C6E-23B2-45C2-BDA2-3796D4B0CC53}" dt="2023-03-28T15:02:38.230" v="456" actId="1076"/>
          <ac:spMkLst>
            <pc:docMk/>
            <pc:sldMk cId="166584420" sldId="311"/>
            <ac:spMk id="13" creationId="{B598F239-EB51-F49F-47A1-59EC65B360CB}"/>
          </ac:spMkLst>
        </pc:spChg>
        <pc:spChg chg="del">
          <ac:chgData name="Amandine Derbes" userId="e4fc15f6-7717-40cf-9ae2-2664119b6499" providerId="ADAL" clId="{2C0E4C6E-23B2-45C2-BDA2-3796D4B0CC53}" dt="2023-03-28T15:02:32.686" v="454" actId="478"/>
          <ac:spMkLst>
            <pc:docMk/>
            <pc:sldMk cId="166584420" sldId="311"/>
            <ac:spMk id="16" creationId="{7435E95F-474E-4177-011F-F66CE4A80496}"/>
          </ac:spMkLst>
        </pc:spChg>
        <pc:spChg chg="mod">
          <ac:chgData name="Amandine Derbes" userId="e4fc15f6-7717-40cf-9ae2-2664119b6499" providerId="ADAL" clId="{2C0E4C6E-23B2-45C2-BDA2-3796D4B0CC53}" dt="2023-03-28T15:03:29.141" v="477" actId="20577"/>
          <ac:spMkLst>
            <pc:docMk/>
            <pc:sldMk cId="166584420" sldId="311"/>
            <ac:spMk id="17" creationId="{5335EE7A-C937-4BDE-9F5D-60F8B4430FED}"/>
          </ac:spMkLst>
        </pc:spChg>
        <pc:picChg chg="del">
          <ac:chgData name="Amandine Derbes" userId="e4fc15f6-7717-40cf-9ae2-2664119b6499" providerId="ADAL" clId="{2C0E4C6E-23B2-45C2-BDA2-3796D4B0CC53}" dt="2023-03-28T15:02:16.114" v="447" actId="478"/>
          <ac:picMkLst>
            <pc:docMk/>
            <pc:sldMk cId="166584420" sldId="311"/>
            <ac:picMk id="10" creationId="{D1371323-9F83-7CC1-6EE0-0944CE5D73D6}"/>
          </ac:picMkLst>
        </pc:picChg>
        <pc:picChg chg="add mod ord">
          <ac:chgData name="Amandine Derbes" userId="e4fc15f6-7717-40cf-9ae2-2664119b6499" providerId="ADAL" clId="{2C0E4C6E-23B2-45C2-BDA2-3796D4B0CC53}" dt="2023-03-28T15:02:30.397" v="453" actId="167"/>
          <ac:picMkLst>
            <pc:docMk/>
            <pc:sldMk cId="166584420" sldId="311"/>
            <ac:picMk id="14" creationId="{C10E2939-B4F3-E645-C23F-DAA52B4532CD}"/>
          </ac:picMkLst>
        </pc:picChg>
      </pc:sldChg>
      <pc:sldChg chg="addSp delSp modSp add mod">
        <pc:chgData name="Amandine Derbes" userId="e4fc15f6-7717-40cf-9ae2-2664119b6499" providerId="ADAL" clId="{2C0E4C6E-23B2-45C2-BDA2-3796D4B0CC53}" dt="2023-03-28T15:04:58.629" v="584" actId="1076"/>
        <pc:sldMkLst>
          <pc:docMk/>
          <pc:sldMk cId="2785075057" sldId="312"/>
        </pc:sldMkLst>
        <pc:spChg chg="mod">
          <ac:chgData name="Amandine Derbes" userId="e4fc15f6-7717-40cf-9ae2-2664119b6499" providerId="ADAL" clId="{2C0E4C6E-23B2-45C2-BDA2-3796D4B0CC53}" dt="2023-03-28T15:03:36.303" v="492" actId="20577"/>
          <ac:spMkLst>
            <pc:docMk/>
            <pc:sldMk cId="2785075057" sldId="312"/>
            <ac:spMk id="4" creationId="{5B42558C-85A3-E764-01DF-AD8867650105}"/>
          </ac:spMkLst>
        </pc:spChg>
        <pc:spChg chg="mod">
          <ac:chgData name="Amandine Derbes" userId="e4fc15f6-7717-40cf-9ae2-2664119b6499" providerId="ADAL" clId="{2C0E4C6E-23B2-45C2-BDA2-3796D4B0CC53}" dt="2023-03-28T15:04:40.199" v="537" actId="1076"/>
          <ac:spMkLst>
            <pc:docMk/>
            <pc:sldMk cId="2785075057" sldId="312"/>
            <ac:spMk id="25" creationId="{F80BE4DF-8D71-77A0-7B5A-E550EA3B7EA7}"/>
          </ac:spMkLst>
        </pc:spChg>
        <pc:spChg chg="mod">
          <ac:chgData name="Amandine Derbes" userId="e4fc15f6-7717-40cf-9ae2-2664119b6499" providerId="ADAL" clId="{2C0E4C6E-23B2-45C2-BDA2-3796D4B0CC53}" dt="2023-03-28T15:04:58.629" v="584" actId="1076"/>
          <ac:spMkLst>
            <pc:docMk/>
            <pc:sldMk cId="2785075057" sldId="312"/>
            <ac:spMk id="47" creationId="{029C0BAF-B44D-0284-86E8-49B215E304B9}"/>
          </ac:spMkLst>
        </pc:spChg>
        <pc:picChg chg="del">
          <ac:chgData name="Amandine Derbes" userId="e4fc15f6-7717-40cf-9ae2-2664119b6499" providerId="ADAL" clId="{2C0E4C6E-23B2-45C2-BDA2-3796D4B0CC53}" dt="2023-03-28T15:03:38.643" v="493" actId="478"/>
          <ac:picMkLst>
            <pc:docMk/>
            <pc:sldMk cId="2785075057" sldId="312"/>
            <ac:picMk id="3" creationId="{ED7A3BA7-F7C7-352E-2CA8-84016965C805}"/>
          </ac:picMkLst>
        </pc:picChg>
        <pc:picChg chg="add mod">
          <ac:chgData name="Amandine Derbes" userId="e4fc15f6-7717-40cf-9ae2-2664119b6499" providerId="ADAL" clId="{2C0E4C6E-23B2-45C2-BDA2-3796D4B0CC53}" dt="2023-03-28T15:03:43.446" v="495" actId="1076"/>
          <ac:picMkLst>
            <pc:docMk/>
            <pc:sldMk cId="2785075057" sldId="312"/>
            <ac:picMk id="5" creationId="{22F79554-FEDE-304E-99C1-38DC18618D74}"/>
          </ac:picMkLst>
        </pc:picChg>
      </pc:sldChg>
      <pc:sldChg chg="addSp delSp modSp add mod">
        <pc:chgData name="Amandine Derbes" userId="e4fc15f6-7717-40cf-9ae2-2664119b6499" providerId="ADAL" clId="{2C0E4C6E-23B2-45C2-BDA2-3796D4B0CC53}" dt="2023-03-28T15:10:53.436" v="664" actId="20577"/>
        <pc:sldMkLst>
          <pc:docMk/>
          <pc:sldMk cId="1871165574" sldId="313"/>
        </pc:sldMkLst>
        <pc:spChg chg="del">
          <ac:chgData name="Amandine Derbes" userId="e4fc15f6-7717-40cf-9ae2-2664119b6499" providerId="ADAL" clId="{2C0E4C6E-23B2-45C2-BDA2-3796D4B0CC53}" dt="2023-03-28T15:06:20.035" v="592" actId="478"/>
          <ac:spMkLst>
            <pc:docMk/>
            <pc:sldMk cId="1871165574" sldId="313"/>
            <ac:spMk id="5" creationId="{847A0643-187B-BFA5-B564-E479D5073D80}"/>
          </ac:spMkLst>
        </pc:spChg>
        <pc:spChg chg="mod">
          <ac:chgData name="Amandine Derbes" userId="e4fc15f6-7717-40cf-9ae2-2664119b6499" providerId="ADAL" clId="{2C0E4C6E-23B2-45C2-BDA2-3796D4B0CC53}" dt="2023-03-28T15:10:28.328" v="609" actId="20577"/>
          <ac:spMkLst>
            <pc:docMk/>
            <pc:sldMk cId="1871165574" sldId="313"/>
            <ac:spMk id="12" creationId="{B35C0E16-4E12-AEE5-2C44-85C7F8641255}"/>
          </ac:spMkLst>
        </pc:spChg>
        <pc:spChg chg="mod">
          <ac:chgData name="Amandine Derbes" userId="e4fc15f6-7717-40cf-9ae2-2664119b6499" providerId="ADAL" clId="{2C0E4C6E-23B2-45C2-BDA2-3796D4B0CC53}" dt="2023-03-28T15:06:22.757" v="593" actId="1076"/>
          <ac:spMkLst>
            <pc:docMk/>
            <pc:sldMk cId="1871165574" sldId="313"/>
            <ac:spMk id="13" creationId="{B598F239-EB51-F49F-47A1-59EC65B360CB}"/>
          </ac:spMkLst>
        </pc:spChg>
        <pc:spChg chg="mod">
          <ac:chgData name="Amandine Derbes" userId="e4fc15f6-7717-40cf-9ae2-2664119b6499" providerId="ADAL" clId="{2C0E4C6E-23B2-45C2-BDA2-3796D4B0CC53}" dt="2023-03-28T15:10:53.436" v="664" actId="20577"/>
          <ac:spMkLst>
            <pc:docMk/>
            <pc:sldMk cId="1871165574" sldId="313"/>
            <ac:spMk id="17" creationId="{5335EE7A-C937-4BDE-9F5D-60F8B4430FED}"/>
          </ac:spMkLst>
        </pc:spChg>
        <pc:picChg chg="add mod ord">
          <ac:chgData name="Amandine Derbes" userId="e4fc15f6-7717-40cf-9ae2-2664119b6499" providerId="ADAL" clId="{2C0E4C6E-23B2-45C2-BDA2-3796D4B0CC53}" dt="2023-03-28T15:06:17.165" v="591" actId="167"/>
          <ac:picMkLst>
            <pc:docMk/>
            <pc:sldMk cId="1871165574" sldId="313"/>
            <ac:picMk id="7" creationId="{9A45CB97-0B60-838A-859F-B7BFC97F9283}"/>
          </ac:picMkLst>
        </pc:picChg>
        <pc:picChg chg="del">
          <ac:chgData name="Amandine Derbes" userId="e4fc15f6-7717-40cf-9ae2-2664119b6499" providerId="ADAL" clId="{2C0E4C6E-23B2-45C2-BDA2-3796D4B0CC53}" dt="2023-03-28T15:06:06.184" v="586" actId="478"/>
          <ac:picMkLst>
            <pc:docMk/>
            <pc:sldMk cId="1871165574" sldId="313"/>
            <ac:picMk id="14" creationId="{C10E2939-B4F3-E645-C23F-DAA52B4532CD}"/>
          </ac:picMkLst>
        </pc:picChg>
      </pc:sldChg>
      <pc:sldChg chg="addSp delSp modSp add mod">
        <pc:chgData name="Amandine Derbes" userId="e4fc15f6-7717-40cf-9ae2-2664119b6499" providerId="ADAL" clId="{2C0E4C6E-23B2-45C2-BDA2-3796D4B0CC53}" dt="2023-03-28T15:14:32.413" v="888" actId="1076"/>
        <pc:sldMkLst>
          <pc:docMk/>
          <pc:sldMk cId="1196702524" sldId="314"/>
        </pc:sldMkLst>
        <pc:spChg chg="mod">
          <ac:chgData name="Amandine Derbes" userId="e4fc15f6-7717-40cf-9ae2-2664119b6499" providerId="ADAL" clId="{2C0E4C6E-23B2-45C2-BDA2-3796D4B0CC53}" dt="2023-03-28T15:11:07.293" v="665"/>
          <ac:spMkLst>
            <pc:docMk/>
            <pc:sldMk cId="1196702524" sldId="314"/>
            <ac:spMk id="4" creationId="{5B42558C-85A3-E764-01DF-AD8867650105}"/>
          </ac:spMkLst>
        </pc:spChg>
        <pc:spChg chg="add mod">
          <ac:chgData name="Amandine Derbes" userId="e4fc15f6-7717-40cf-9ae2-2664119b6499" providerId="ADAL" clId="{2C0E4C6E-23B2-45C2-BDA2-3796D4B0CC53}" dt="2023-03-28T15:14:32.413" v="888" actId="1076"/>
          <ac:spMkLst>
            <pc:docMk/>
            <pc:sldMk cId="1196702524" sldId="314"/>
            <ac:spMk id="8" creationId="{68BA90D2-B843-4A5A-B88D-F1F043979F7A}"/>
          </ac:spMkLst>
        </pc:spChg>
        <pc:spChg chg="mod">
          <ac:chgData name="Amandine Derbes" userId="e4fc15f6-7717-40cf-9ae2-2664119b6499" providerId="ADAL" clId="{2C0E4C6E-23B2-45C2-BDA2-3796D4B0CC53}" dt="2023-03-28T15:13:25.474" v="809" actId="1035"/>
          <ac:spMkLst>
            <pc:docMk/>
            <pc:sldMk cId="1196702524" sldId="314"/>
            <ac:spMk id="25" creationId="{F80BE4DF-8D71-77A0-7B5A-E550EA3B7EA7}"/>
          </ac:spMkLst>
        </pc:spChg>
        <pc:spChg chg="mod">
          <ac:chgData name="Amandine Derbes" userId="e4fc15f6-7717-40cf-9ae2-2664119b6499" providerId="ADAL" clId="{2C0E4C6E-23B2-45C2-BDA2-3796D4B0CC53}" dt="2023-03-28T15:13:49.715" v="827" actId="20577"/>
          <ac:spMkLst>
            <pc:docMk/>
            <pc:sldMk cId="1196702524" sldId="314"/>
            <ac:spMk id="47" creationId="{029C0BAF-B44D-0284-86E8-49B215E304B9}"/>
          </ac:spMkLst>
        </pc:spChg>
        <pc:picChg chg="add mod ord">
          <ac:chgData name="Amandine Derbes" userId="e4fc15f6-7717-40cf-9ae2-2664119b6499" providerId="ADAL" clId="{2C0E4C6E-23B2-45C2-BDA2-3796D4B0CC53}" dt="2023-03-28T15:13:01.629" v="801" actId="167"/>
          <ac:picMkLst>
            <pc:docMk/>
            <pc:sldMk cId="1196702524" sldId="314"/>
            <ac:picMk id="3" creationId="{B7A52144-BCDD-3904-CC6D-91DAAB512BAA}"/>
          </ac:picMkLst>
        </pc:picChg>
        <pc:picChg chg="del">
          <ac:chgData name="Amandine Derbes" userId="e4fc15f6-7717-40cf-9ae2-2664119b6499" providerId="ADAL" clId="{2C0E4C6E-23B2-45C2-BDA2-3796D4B0CC53}" dt="2023-03-28T15:11:17.557" v="667" actId="478"/>
          <ac:picMkLst>
            <pc:docMk/>
            <pc:sldMk cId="1196702524" sldId="314"/>
            <ac:picMk id="5" creationId="{22F79554-FEDE-304E-99C1-38DC18618D74}"/>
          </ac:picMkLst>
        </pc:picChg>
        <pc:cxnChg chg="add mod">
          <ac:chgData name="Amandine Derbes" userId="e4fc15f6-7717-40cf-9ae2-2664119b6499" providerId="ADAL" clId="{2C0E4C6E-23B2-45C2-BDA2-3796D4B0CC53}" dt="2023-03-28T15:14:29.991" v="887" actId="1035"/>
          <ac:cxnSpMkLst>
            <pc:docMk/>
            <pc:sldMk cId="1196702524" sldId="314"/>
            <ac:cxnSpMk id="9" creationId="{ED09F3B1-D334-9356-17C2-91B2F2EB3B1C}"/>
          </ac:cxnSpMkLst>
        </pc:cxnChg>
        <pc:cxnChg chg="mod">
          <ac:chgData name="Amandine Derbes" userId="e4fc15f6-7717-40cf-9ae2-2664119b6499" providerId="ADAL" clId="{2C0E4C6E-23B2-45C2-BDA2-3796D4B0CC53}" dt="2023-03-28T15:13:06.071" v="802" actId="14100"/>
          <ac:cxnSpMkLst>
            <pc:docMk/>
            <pc:sldMk cId="1196702524" sldId="314"/>
            <ac:cxnSpMk id="19" creationId="{B3086287-2B42-D6CD-CB9B-6CF4CB898F39}"/>
          </ac:cxnSpMkLst>
        </pc:cxnChg>
        <pc:cxnChg chg="mod">
          <ac:chgData name="Amandine Derbes" userId="e4fc15f6-7717-40cf-9ae2-2664119b6499" providerId="ADAL" clId="{2C0E4C6E-23B2-45C2-BDA2-3796D4B0CC53}" dt="2023-03-28T15:13:11.336" v="804" actId="14100"/>
          <ac:cxnSpMkLst>
            <pc:docMk/>
            <pc:sldMk cId="1196702524" sldId="314"/>
            <ac:cxnSpMk id="20" creationId="{70512C4A-B827-4203-D75C-FCD23A9FF050}"/>
          </ac:cxnSpMkLst>
        </pc:cxnChg>
      </pc:sldChg>
      <pc:sldChg chg="add del">
        <pc:chgData name="Amandine Derbes" userId="e4fc15f6-7717-40cf-9ae2-2664119b6499" providerId="ADAL" clId="{2C0E4C6E-23B2-45C2-BDA2-3796D4B0CC53}" dt="2023-03-28T15:15:18.784" v="890" actId="2890"/>
        <pc:sldMkLst>
          <pc:docMk/>
          <pc:sldMk cId="520003907" sldId="315"/>
        </pc:sldMkLst>
      </pc:sldChg>
      <pc:sldChg chg="addSp delSp modSp add mod">
        <pc:chgData name="Amandine Derbes" userId="e4fc15f6-7717-40cf-9ae2-2664119b6499" providerId="ADAL" clId="{2C0E4C6E-23B2-45C2-BDA2-3796D4B0CC53}" dt="2023-03-28T15:15:58.478" v="929" actId="20577"/>
        <pc:sldMkLst>
          <pc:docMk/>
          <pc:sldMk cId="2741643057" sldId="315"/>
        </pc:sldMkLst>
        <pc:spChg chg="mod">
          <ac:chgData name="Amandine Derbes" userId="e4fc15f6-7717-40cf-9ae2-2664119b6499" providerId="ADAL" clId="{2C0E4C6E-23B2-45C2-BDA2-3796D4B0CC53}" dt="2023-03-28T15:15:58.478" v="929" actId="20577"/>
          <ac:spMkLst>
            <pc:docMk/>
            <pc:sldMk cId="2741643057" sldId="315"/>
            <ac:spMk id="12" creationId="{B35C0E16-4E12-AEE5-2C44-85C7F8641255}"/>
          </ac:spMkLst>
        </pc:spChg>
        <pc:spChg chg="mod">
          <ac:chgData name="Amandine Derbes" userId="e4fc15f6-7717-40cf-9ae2-2664119b6499" providerId="ADAL" clId="{2C0E4C6E-23B2-45C2-BDA2-3796D4B0CC53}" dt="2023-03-28T15:15:50.058" v="919" actId="1076"/>
          <ac:spMkLst>
            <pc:docMk/>
            <pc:sldMk cId="2741643057" sldId="315"/>
            <ac:spMk id="13" creationId="{B598F239-EB51-F49F-47A1-59EC65B360CB}"/>
          </ac:spMkLst>
        </pc:spChg>
        <pc:spChg chg="mod">
          <ac:chgData name="Amandine Derbes" userId="e4fc15f6-7717-40cf-9ae2-2664119b6499" providerId="ADAL" clId="{2C0E4C6E-23B2-45C2-BDA2-3796D4B0CC53}" dt="2023-03-28T15:15:31.816" v="913" actId="20577"/>
          <ac:spMkLst>
            <pc:docMk/>
            <pc:sldMk cId="2741643057" sldId="315"/>
            <ac:spMk id="17" creationId="{5335EE7A-C937-4BDE-9F5D-60F8B4430FED}"/>
          </ac:spMkLst>
        </pc:spChg>
        <pc:picChg chg="add mod ord">
          <ac:chgData name="Amandine Derbes" userId="e4fc15f6-7717-40cf-9ae2-2664119b6499" providerId="ADAL" clId="{2C0E4C6E-23B2-45C2-BDA2-3796D4B0CC53}" dt="2023-03-28T15:15:46.719" v="918" actId="167"/>
          <ac:picMkLst>
            <pc:docMk/>
            <pc:sldMk cId="2741643057" sldId="315"/>
            <ac:picMk id="6" creationId="{DF238240-B710-0728-5C32-A2E58017440D}"/>
          </ac:picMkLst>
        </pc:picChg>
        <pc:picChg chg="del">
          <ac:chgData name="Amandine Derbes" userId="e4fc15f6-7717-40cf-9ae2-2664119b6499" providerId="ADAL" clId="{2C0E4C6E-23B2-45C2-BDA2-3796D4B0CC53}" dt="2023-03-28T15:15:38.961" v="914" actId="478"/>
          <ac:picMkLst>
            <pc:docMk/>
            <pc:sldMk cId="2741643057" sldId="315"/>
            <ac:picMk id="7" creationId="{9A45CB97-0B60-838A-859F-B7BFC97F9283}"/>
          </ac:picMkLst>
        </pc:picChg>
      </pc:sldChg>
      <pc:sldChg chg="add del replId">
        <pc:chgData name="Amandine Derbes" userId="e4fc15f6-7717-40cf-9ae2-2664119b6499" providerId="ADAL" clId="{2C0E4C6E-23B2-45C2-BDA2-3796D4B0CC53}" dt="2023-03-28T15:15:18.784" v="890" actId="2890"/>
        <pc:sldMkLst>
          <pc:docMk/>
          <pc:sldMk cId="228812933" sldId="316"/>
        </pc:sldMkLst>
      </pc:sldChg>
      <pc:sldChg chg="addSp delSp modSp add mod">
        <pc:chgData name="Amandine Derbes" userId="e4fc15f6-7717-40cf-9ae2-2664119b6499" providerId="ADAL" clId="{2C0E4C6E-23B2-45C2-BDA2-3796D4B0CC53}" dt="2023-03-28T15:26:29.073" v="1977" actId="6549"/>
        <pc:sldMkLst>
          <pc:docMk/>
          <pc:sldMk cId="1717598966" sldId="316"/>
        </pc:sldMkLst>
        <pc:spChg chg="mod">
          <ac:chgData name="Amandine Derbes" userId="e4fc15f6-7717-40cf-9ae2-2664119b6499" providerId="ADAL" clId="{2C0E4C6E-23B2-45C2-BDA2-3796D4B0CC53}" dt="2023-03-28T15:16:30.709" v="949" actId="20577"/>
          <ac:spMkLst>
            <pc:docMk/>
            <pc:sldMk cId="1717598966" sldId="316"/>
            <ac:spMk id="4" creationId="{5B42558C-85A3-E764-01DF-AD8867650105}"/>
          </ac:spMkLst>
        </pc:spChg>
        <pc:spChg chg="del">
          <ac:chgData name="Amandine Derbes" userId="e4fc15f6-7717-40cf-9ae2-2664119b6499" providerId="ADAL" clId="{2C0E4C6E-23B2-45C2-BDA2-3796D4B0CC53}" dt="2023-03-28T15:19:11.506" v="1225" actId="478"/>
          <ac:spMkLst>
            <pc:docMk/>
            <pc:sldMk cId="1717598966" sldId="316"/>
            <ac:spMk id="8" creationId="{68BA90D2-B843-4A5A-B88D-F1F043979F7A}"/>
          </ac:spMkLst>
        </pc:spChg>
        <pc:spChg chg="add mod">
          <ac:chgData name="Amandine Derbes" userId="e4fc15f6-7717-40cf-9ae2-2664119b6499" providerId="ADAL" clId="{2C0E4C6E-23B2-45C2-BDA2-3796D4B0CC53}" dt="2023-03-28T15:26:27.454" v="1976" actId="20577"/>
          <ac:spMkLst>
            <pc:docMk/>
            <pc:sldMk cId="1717598966" sldId="316"/>
            <ac:spMk id="10" creationId="{FEFBDF3B-DD8A-F397-4EA8-E9E34D600CDF}"/>
          </ac:spMkLst>
        </pc:spChg>
        <pc:spChg chg="mod">
          <ac:chgData name="Amandine Derbes" userId="e4fc15f6-7717-40cf-9ae2-2664119b6499" providerId="ADAL" clId="{2C0E4C6E-23B2-45C2-BDA2-3796D4B0CC53}" dt="2023-03-28T15:19:05.490" v="1223" actId="1076"/>
          <ac:spMkLst>
            <pc:docMk/>
            <pc:sldMk cId="1717598966" sldId="316"/>
            <ac:spMk id="25" creationId="{F80BE4DF-8D71-77A0-7B5A-E550EA3B7EA7}"/>
          </ac:spMkLst>
        </pc:spChg>
        <pc:spChg chg="mod">
          <ac:chgData name="Amandine Derbes" userId="e4fc15f6-7717-40cf-9ae2-2664119b6499" providerId="ADAL" clId="{2C0E4C6E-23B2-45C2-BDA2-3796D4B0CC53}" dt="2023-03-28T15:26:29.073" v="1977" actId="6549"/>
          <ac:spMkLst>
            <pc:docMk/>
            <pc:sldMk cId="1717598966" sldId="316"/>
            <ac:spMk id="47" creationId="{029C0BAF-B44D-0284-86E8-49B215E304B9}"/>
          </ac:spMkLst>
        </pc:spChg>
        <pc:picChg chg="del">
          <ac:chgData name="Amandine Derbes" userId="e4fc15f6-7717-40cf-9ae2-2664119b6499" providerId="ADAL" clId="{2C0E4C6E-23B2-45C2-BDA2-3796D4B0CC53}" dt="2023-03-28T15:16:22.849" v="930" actId="478"/>
          <ac:picMkLst>
            <pc:docMk/>
            <pc:sldMk cId="1717598966" sldId="316"/>
            <ac:picMk id="3" creationId="{B7A52144-BCDD-3904-CC6D-91DAAB512BAA}"/>
          </ac:picMkLst>
        </pc:picChg>
        <pc:picChg chg="add mod">
          <ac:chgData name="Amandine Derbes" userId="e4fc15f6-7717-40cf-9ae2-2664119b6499" providerId="ADAL" clId="{2C0E4C6E-23B2-45C2-BDA2-3796D4B0CC53}" dt="2023-03-28T15:16:25.944" v="932" actId="1076"/>
          <ac:picMkLst>
            <pc:docMk/>
            <pc:sldMk cId="1717598966" sldId="316"/>
            <ac:picMk id="5" creationId="{F3B38051-DC5B-F745-81BE-9E8A5D2315D7}"/>
          </ac:picMkLst>
        </pc:picChg>
        <pc:picChg chg="add mod">
          <ac:chgData name="Amandine Derbes" userId="e4fc15f6-7717-40cf-9ae2-2664119b6499" providerId="ADAL" clId="{2C0E4C6E-23B2-45C2-BDA2-3796D4B0CC53}" dt="2023-03-28T15:20:41.975" v="1381" actId="1076"/>
          <ac:picMkLst>
            <pc:docMk/>
            <pc:sldMk cId="1717598966" sldId="316"/>
            <ac:picMk id="7" creationId="{CA8475C4-FB35-A7F9-E449-E16185230124}"/>
          </ac:picMkLst>
        </pc:picChg>
        <pc:cxnChg chg="del">
          <ac:chgData name="Amandine Derbes" userId="e4fc15f6-7717-40cf-9ae2-2664119b6499" providerId="ADAL" clId="{2C0E4C6E-23B2-45C2-BDA2-3796D4B0CC53}" dt="2023-03-28T15:19:12.407" v="1226" actId="478"/>
          <ac:cxnSpMkLst>
            <pc:docMk/>
            <pc:sldMk cId="1717598966" sldId="316"/>
            <ac:cxnSpMk id="9" creationId="{ED09F3B1-D334-9356-17C2-91B2F2EB3B1C}"/>
          </ac:cxnSpMkLst>
        </pc:cxnChg>
        <pc:cxnChg chg="mod">
          <ac:chgData name="Amandine Derbes" userId="e4fc15f6-7717-40cf-9ae2-2664119b6499" providerId="ADAL" clId="{2C0E4C6E-23B2-45C2-BDA2-3796D4B0CC53}" dt="2023-03-28T15:19:09.463" v="1224" actId="1076"/>
          <ac:cxnSpMkLst>
            <pc:docMk/>
            <pc:sldMk cId="1717598966" sldId="316"/>
            <ac:cxnSpMk id="19" creationId="{B3086287-2B42-D6CD-CB9B-6CF4CB898F39}"/>
          </ac:cxnSpMkLst>
        </pc:cxnChg>
        <pc:cxnChg chg="mod">
          <ac:chgData name="Amandine Derbes" userId="e4fc15f6-7717-40cf-9ae2-2664119b6499" providerId="ADAL" clId="{2C0E4C6E-23B2-45C2-BDA2-3796D4B0CC53}" dt="2023-03-28T15:16:36.043" v="950" actId="1076"/>
          <ac:cxnSpMkLst>
            <pc:docMk/>
            <pc:sldMk cId="1717598966" sldId="316"/>
            <ac:cxnSpMk id="20" creationId="{70512C4A-B827-4203-D75C-FCD23A9FF050}"/>
          </ac:cxnSpMkLst>
        </pc:cxnChg>
      </pc:sldChg>
      <pc:sldChg chg="addSp delSp modSp add mod">
        <pc:chgData name="Amandine Derbes" userId="e4fc15f6-7717-40cf-9ae2-2664119b6499" providerId="ADAL" clId="{2C0E4C6E-23B2-45C2-BDA2-3796D4B0CC53}" dt="2023-03-28T15:23:46.672" v="1661" actId="20577"/>
        <pc:sldMkLst>
          <pc:docMk/>
          <pc:sldMk cId="1720380864" sldId="317"/>
        </pc:sldMkLst>
        <pc:spChg chg="mod">
          <ac:chgData name="Amandine Derbes" userId="e4fc15f6-7717-40cf-9ae2-2664119b6499" providerId="ADAL" clId="{2C0E4C6E-23B2-45C2-BDA2-3796D4B0CC53}" dt="2023-03-28T15:23:37.868" v="1642" actId="20577"/>
          <ac:spMkLst>
            <pc:docMk/>
            <pc:sldMk cId="1720380864" sldId="317"/>
            <ac:spMk id="12" creationId="{B35C0E16-4E12-AEE5-2C44-85C7F8641255}"/>
          </ac:spMkLst>
        </pc:spChg>
        <pc:spChg chg="mod">
          <ac:chgData name="Amandine Derbes" userId="e4fc15f6-7717-40cf-9ae2-2664119b6499" providerId="ADAL" clId="{2C0E4C6E-23B2-45C2-BDA2-3796D4B0CC53}" dt="2023-03-28T15:23:23.605" v="1609" actId="1076"/>
          <ac:spMkLst>
            <pc:docMk/>
            <pc:sldMk cId="1720380864" sldId="317"/>
            <ac:spMk id="13" creationId="{B598F239-EB51-F49F-47A1-59EC65B360CB}"/>
          </ac:spMkLst>
        </pc:spChg>
        <pc:spChg chg="mod">
          <ac:chgData name="Amandine Derbes" userId="e4fc15f6-7717-40cf-9ae2-2664119b6499" providerId="ADAL" clId="{2C0E4C6E-23B2-45C2-BDA2-3796D4B0CC53}" dt="2023-03-28T15:23:46.672" v="1661" actId="20577"/>
          <ac:spMkLst>
            <pc:docMk/>
            <pc:sldMk cId="1720380864" sldId="317"/>
            <ac:spMk id="17" creationId="{5335EE7A-C937-4BDE-9F5D-60F8B4430FED}"/>
          </ac:spMkLst>
        </pc:spChg>
        <pc:picChg chg="del">
          <ac:chgData name="Amandine Derbes" userId="e4fc15f6-7717-40cf-9ae2-2664119b6499" providerId="ADAL" clId="{2C0E4C6E-23B2-45C2-BDA2-3796D4B0CC53}" dt="2023-03-28T15:23:13.916" v="1604" actId="478"/>
          <ac:picMkLst>
            <pc:docMk/>
            <pc:sldMk cId="1720380864" sldId="317"/>
            <ac:picMk id="6" creationId="{DF238240-B710-0728-5C32-A2E58017440D}"/>
          </ac:picMkLst>
        </pc:picChg>
        <pc:picChg chg="add mod ord">
          <ac:chgData name="Amandine Derbes" userId="e4fc15f6-7717-40cf-9ae2-2664119b6499" providerId="ADAL" clId="{2C0E4C6E-23B2-45C2-BDA2-3796D4B0CC53}" dt="2023-03-28T15:23:21.288" v="1608" actId="167"/>
          <ac:picMkLst>
            <pc:docMk/>
            <pc:sldMk cId="1720380864" sldId="317"/>
            <ac:picMk id="7" creationId="{3CC89EA7-1B4E-AFAF-33E8-B87F1BE22783}"/>
          </ac:picMkLst>
        </pc:picChg>
      </pc:sldChg>
      <pc:sldChg chg="addSp delSp modSp add mod">
        <pc:chgData name="Amandine Derbes" userId="e4fc15f6-7717-40cf-9ae2-2664119b6499" providerId="ADAL" clId="{2C0E4C6E-23B2-45C2-BDA2-3796D4B0CC53}" dt="2023-03-28T15:26:09.358" v="1958" actId="20577"/>
        <pc:sldMkLst>
          <pc:docMk/>
          <pc:sldMk cId="1383059442" sldId="318"/>
        </pc:sldMkLst>
        <pc:spChg chg="mod">
          <ac:chgData name="Amandine Derbes" userId="e4fc15f6-7717-40cf-9ae2-2664119b6499" providerId="ADAL" clId="{2C0E4C6E-23B2-45C2-BDA2-3796D4B0CC53}" dt="2023-03-28T15:23:52.841" v="1662"/>
          <ac:spMkLst>
            <pc:docMk/>
            <pc:sldMk cId="1383059442" sldId="318"/>
            <ac:spMk id="4" creationId="{5B42558C-85A3-E764-01DF-AD8867650105}"/>
          </ac:spMkLst>
        </pc:spChg>
        <pc:spChg chg="mod">
          <ac:chgData name="Amandine Derbes" userId="e4fc15f6-7717-40cf-9ae2-2664119b6499" providerId="ADAL" clId="{2C0E4C6E-23B2-45C2-BDA2-3796D4B0CC53}" dt="2023-03-28T15:26:09.358" v="1958" actId="20577"/>
          <ac:spMkLst>
            <pc:docMk/>
            <pc:sldMk cId="1383059442" sldId="318"/>
            <ac:spMk id="10" creationId="{FEFBDF3B-DD8A-F397-4EA8-E9E34D600CDF}"/>
          </ac:spMkLst>
        </pc:spChg>
        <pc:spChg chg="mod">
          <ac:chgData name="Amandine Derbes" userId="e4fc15f6-7717-40cf-9ae2-2664119b6499" providerId="ADAL" clId="{2C0E4C6E-23B2-45C2-BDA2-3796D4B0CC53}" dt="2023-03-28T15:24:41.475" v="1686" actId="20577"/>
          <ac:spMkLst>
            <pc:docMk/>
            <pc:sldMk cId="1383059442" sldId="318"/>
            <ac:spMk id="25" creationId="{F80BE4DF-8D71-77A0-7B5A-E550EA3B7EA7}"/>
          </ac:spMkLst>
        </pc:spChg>
        <pc:spChg chg="mod">
          <ac:chgData name="Amandine Derbes" userId="e4fc15f6-7717-40cf-9ae2-2664119b6499" providerId="ADAL" clId="{2C0E4C6E-23B2-45C2-BDA2-3796D4B0CC53}" dt="2023-03-28T15:24:54.675" v="1715" actId="20577"/>
          <ac:spMkLst>
            <pc:docMk/>
            <pc:sldMk cId="1383059442" sldId="318"/>
            <ac:spMk id="47" creationId="{029C0BAF-B44D-0284-86E8-49B215E304B9}"/>
          </ac:spMkLst>
        </pc:spChg>
        <pc:picChg chg="add mod">
          <ac:chgData name="Amandine Derbes" userId="e4fc15f6-7717-40cf-9ae2-2664119b6499" providerId="ADAL" clId="{2C0E4C6E-23B2-45C2-BDA2-3796D4B0CC53}" dt="2023-03-28T15:24:19.146" v="1665" actId="1076"/>
          <ac:picMkLst>
            <pc:docMk/>
            <pc:sldMk cId="1383059442" sldId="318"/>
            <ac:picMk id="3" creationId="{AD0F3D7C-573D-3E60-9BFA-D915BA9E30B0}"/>
          </ac:picMkLst>
        </pc:picChg>
        <pc:picChg chg="del">
          <ac:chgData name="Amandine Derbes" userId="e4fc15f6-7717-40cf-9ae2-2664119b6499" providerId="ADAL" clId="{2C0E4C6E-23B2-45C2-BDA2-3796D4B0CC53}" dt="2023-03-28T15:24:15.806" v="1663" actId="478"/>
          <ac:picMkLst>
            <pc:docMk/>
            <pc:sldMk cId="1383059442" sldId="318"/>
            <ac:picMk id="5" creationId="{F3B38051-DC5B-F745-81BE-9E8A5D2315D7}"/>
          </ac:picMkLst>
        </pc:picChg>
      </pc:sldChg>
    </pc:docChg>
  </pc:docChgLst>
  <pc:docChgLst>
    <pc:chgData name="sarah.librere@ct-ipc.com" userId="S::urn:spo:guest#sarah.librere@ct-ipc.com::" providerId="AD" clId="Web-{DAA233FE-9F70-F50F-B080-6A566D49A84F}"/>
    <pc:docChg chg="modSld">
      <pc:chgData name="sarah.librere@ct-ipc.com" userId="S::urn:spo:guest#sarah.librere@ct-ipc.com::" providerId="AD" clId="Web-{DAA233FE-9F70-F50F-B080-6A566D49A84F}" dt="2024-01-05T14:18:04.763" v="2" actId="20577"/>
      <pc:docMkLst>
        <pc:docMk/>
      </pc:docMkLst>
      <pc:sldChg chg="modSp">
        <pc:chgData name="sarah.librere@ct-ipc.com" userId="S::urn:spo:guest#sarah.librere@ct-ipc.com::" providerId="AD" clId="Web-{DAA233FE-9F70-F50F-B080-6A566D49A84F}" dt="2024-01-05T14:18:04.763" v="2" actId="20577"/>
        <pc:sldMkLst>
          <pc:docMk/>
          <pc:sldMk cId="1676585148" sldId="306"/>
        </pc:sldMkLst>
        <pc:spChg chg="mod">
          <ac:chgData name="sarah.librere@ct-ipc.com" userId="S::urn:spo:guest#sarah.librere@ct-ipc.com::" providerId="AD" clId="Web-{DAA233FE-9F70-F50F-B080-6A566D49A84F}" dt="2024-01-05T14:18:04.763" v="2" actId="20577"/>
          <ac:spMkLst>
            <pc:docMk/>
            <pc:sldMk cId="1676585148" sldId="306"/>
            <ac:spMk id="17" creationId="{5335EE7A-C937-4BDE-9F5D-60F8B4430FED}"/>
          </ac:spMkLst>
        </pc:spChg>
      </pc:sldChg>
    </pc:docChg>
  </pc:docChgLst>
  <pc:docChgLst>
    <pc:chgData name="Juliette Mendras" userId="90b7b395-6562-40fd-baa5-5a3f1bff8b1a" providerId="ADAL" clId="{D0168B0E-C25D-4609-806F-59B9543E2246}"/>
    <pc:docChg chg="custSel addSld delSld modSld">
      <pc:chgData name="Juliette Mendras" userId="90b7b395-6562-40fd-baa5-5a3f1bff8b1a" providerId="ADAL" clId="{D0168B0E-C25D-4609-806F-59B9543E2246}" dt="2023-04-21T07:26:35.794" v="36" actId="47"/>
      <pc:docMkLst>
        <pc:docMk/>
      </pc:docMkLst>
      <pc:sldChg chg="del">
        <pc:chgData name="Juliette Mendras" userId="90b7b395-6562-40fd-baa5-5a3f1bff8b1a" providerId="ADAL" clId="{D0168B0E-C25D-4609-806F-59B9543E2246}" dt="2023-04-21T07:26:35.794" v="36" actId="47"/>
        <pc:sldMkLst>
          <pc:docMk/>
          <pc:sldMk cId="3967353568" sldId="258"/>
        </pc:sldMkLst>
      </pc:sldChg>
      <pc:sldChg chg="modSp add mod">
        <pc:chgData name="Juliette Mendras" userId="90b7b395-6562-40fd-baa5-5a3f1bff8b1a" providerId="ADAL" clId="{D0168B0E-C25D-4609-806F-59B9543E2246}" dt="2023-04-21T07:26:32.995" v="35" actId="6549"/>
        <pc:sldMkLst>
          <pc:docMk/>
          <pc:sldMk cId="1164775522" sldId="319"/>
        </pc:sldMkLst>
        <pc:spChg chg="mod">
          <ac:chgData name="Juliette Mendras" userId="90b7b395-6562-40fd-baa5-5a3f1bff8b1a" providerId="ADAL" clId="{D0168B0E-C25D-4609-806F-59B9543E2246}" dt="2023-04-21T07:26:32.995" v="35" actId="6549"/>
          <ac:spMkLst>
            <pc:docMk/>
            <pc:sldMk cId="1164775522" sldId="319"/>
            <ac:spMk id="14" creationId="{4D658C7E-4B01-4FBC-AFF0-C44721FF55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E8646-896F-4DBD-AFC5-9106698D4222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33157-52AB-49DC-BD81-89CD47C1A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30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ikarthu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YXemfQiPR_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picture : </a:t>
            </a:r>
            <a:br>
              <a:rPr lang="en-US" dirty="0"/>
            </a:br>
            <a:r>
              <a:rPr lang="en-US" b="1" dirty="0" err="1"/>
              <a:t>Unsplash</a:t>
            </a:r>
            <a:r>
              <a:rPr lang="en-US" b="1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noaction"/>
              </a:rPr>
              <a:t>Nik MacMillan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noaction"/>
              </a:rPr>
              <a:t>@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nikarthur</a:t>
            </a:r>
            <a:br>
              <a:rPr lang="en-US" dirty="0"/>
            </a:br>
            <a:r>
              <a:rPr lang="en-US" b="1" dirty="0">
                <a:effectLst/>
              </a:rPr>
              <a:t>Link : </a:t>
            </a:r>
            <a:r>
              <a:rPr lang="en-US" dirty="0">
                <a:hlinkClick r:id="rId4"/>
              </a:rPr>
              <a:t>https://unsplash.com/photos/YXemfQiPR_E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61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289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89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02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3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38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5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3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1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7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81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7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740-16BF-4E75-8728-2A408BF3B9C0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3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E793-90E1-4680-B6FD-6624591A024B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1101-0080-474E-95F2-89595825B11D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16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639-9385-4B5B-BA36-E9DE26D916DD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0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4200-4B9F-4B91-AA4B-F430846850E2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A606-4AC8-4D0E-B241-3573C07E61EE}" type="datetime1">
              <a:rPr lang="fr-FR" smtClean="0"/>
              <a:t>05/01/2024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44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A679-8158-42D4-A6F2-8499A060CA60}" type="datetime1">
              <a:rPr lang="fr-FR" smtClean="0"/>
              <a:t>05/01/2024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40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4A7E-1F60-4BE4-B982-D3E2D2301D07}" type="datetime1">
              <a:rPr lang="fr-FR" smtClean="0"/>
              <a:t>05/01/2024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7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9B0C-C40B-497A-8CBE-EA76D47A5A08}" type="datetime1">
              <a:rPr lang="fr-FR" smtClean="0"/>
              <a:t>05/01/2024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6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75AB-E33E-4C86-9899-09DB847B2C5C}" type="datetime1">
              <a:rPr lang="fr-FR" smtClean="0"/>
              <a:t>05/01/2024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7DEB-DFFA-47C9-8186-F3DE3D76B9C3}" type="datetime1">
              <a:rPr lang="fr-FR" smtClean="0"/>
              <a:t>05/01/2024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7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E426-78ED-4AD5-A972-B5FB1BAB0821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7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58C7E-4B01-4FBC-AFF0-C44721FF551F}"/>
              </a:ext>
            </a:extLst>
          </p:cNvPr>
          <p:cNvSpPr/>
          <p:nvPr/>
        </p:nvSpPr>
        <p:spPr>
          <a:xfrm>
            <a:off x="0" y="2806699"/>
            <a:ext cx="8239760" cy="3403601"/>
          </a:xfrm>
          <a:prstGeom prst="rect">
            <a:avLst/>
          </a:prstGeom>
          <a:solidFill>
            <a:schemeClr val="accent1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latin typeface="Segoe UI Light"/>
                <a:cs typeface="Segoe UI Light"/>
              </a:rPr>
              <a:t>MODÉLISER UN SYSTÈME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B51F2B-D12D-4BFE-9860-39633948398D}"/>
              </a:ext>
            </a:extLst>
          </p:cNvPr>
          <p:cNvSpPr/>
          <p:nvPr/>
        </p:nvSpPr>
        <p:spPr>
          <a:xfrm>
            <a:off x="8249920" y="2806699"/>
            <a:ext cx="3952240" cy="3403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57" y="3457488"/>
            <a:ext cx="2840246" cy="94378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39760" y="4927600"/>
            <a:ext cx="395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</a:rPr>
              <a:t>Centre Technique Industriel de la Plasturgie et des Composites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3EADA1-8CBC-4C2D-1947-420C91C42617}"/>
              </a:ext>
            </a:extLst>
          </p:cNvPr>
          <p:cNvSpPr/>
          <p:nvPr/>
        </p:nvSpPr>
        <p:spPr>
          <a:xfrm>
            <a:off x="0" y="228992"/>
            <a:ext cx="12192000" cy="1293638"/>
          </a:xfrm>
          <a:prstGeom prst="rect">
            <a:avLst/>
          </a:prstGeom>
          <a:solidFill>
            <a:srgbClr val="315B7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32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4" y="368333"/>
            <a:ext cx="2207902" cy="101495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EEAAA62-C607-4DC9-B8A8-47ADE7D76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100" y="647700"/>
            <a:ext cx="9144000" cy="369332"/>
          </a:xfrm>
        </p:spPr>
        <p:txBody>
          <a:bodyPr wrap="square">
            <a:spAutoFit/>
          </a:bodyPr>
          <a:lstStyle/>
          <a:p>
            <a:pPr lvl="0" algn="just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rPr>
              <a:t>L’outil d’Analyse du Cycle de Vie dédié au secteur de la Plasturgie et des Composites</a:t>
            </a:r>
            <a:endParaRPr lang="fr-FR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AF8EBD-58D4-4C60-A42E-3B14C00672B0}"/>
              </a:ext>
            </a:extLst>
          </p:cNvPr>
          <p:cNvCxnSpPr>
            <a:cxnSpLocks/>
          </p:cNvCxnSpPr>
          <p:nvPr/>
        </p:nvCxnSpPr>
        <p:spPr>
          <a:xfrm>
            <a:off x="4895305" y="1156732"/>
            <a:ext cx="475669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7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F238240-B710-0728-5C32-A2E58017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728587"/>
            <a:ext cx="10991850" cy="50221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transport aval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35C0E16-4E12-AEE5-2C44-85C7F8641255}"/>
              </a:ext>
            </a:extLst>
          </p:cNvPr>
          <p:cNvSpPr/>
          <p:nvPr/>
        </p:nvSpPr>
        <p:spPr>
          <a:xfrm>
            <a:off x="6285312" y="5140610"/>
            <a:ext cx="3147364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Ajouter  un transport </a:t>
            </a:r>
            <a:r>
              <a:rPr lang="fr-FR" sz="1100" dirty="0">
                <a:solidFill>
                  <a:schemeClr val="tx1"/>
                </a:solidFill>
              </a:rPr>
              <a:t>», une fenêtre va s’ouvrir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B598F239-EB51-F49F-47A1-59EC65B360CB}"/>
              </a:ext>
            </a:extLst>
          </p:cNvPr>
          <p:cNvSpPr/>
          <p:nvPr/>
        </p:nvSpPr>
        <p:spPr>
          <a:xfrm rot="18682621">
            <a:off x="9595889" y="5466507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64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744175"/>
            <a:ext cx="307559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transport aval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8606196" y="2169651"/>
            <a:ext cx="3532068" cy="80015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d’un scénario de transport dans la liste. Cette dernière reprend des scénarios génériques mais également les scénarios créés dans l’onglet « Transport » et du type « distribution »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9C0BAF-B44D-0284-86E8-49B215E304B9}"/>
              </a:ext>
            </a:extLst>
          </p:cNvPr>
          <p:cNvSpPr/>
          <p:nvPr/>
        </p:nvSpPr>
        <p:spPr>
          <a:xfrm>
            <a:off x="8606196" y="3290303"/>
            <a:ext cx="3532068" cy="23011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Part du produit concerné par cette distribution 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</p:cNvCxnSpPr>
          <p:nvPr/>
        </p:nvCxnSpPr>
        <p:spPr>
          <a:xfrm flipH="1">
            <a:off x="7439025" y="2652318"/>
            <a:ext cx="1087557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086287-2B42-D6CD-CB9B-6CF4CB898F39}"/>
              </a:ext>
            </a:extLst>
          </p:cNvPr>
          <p:cNvCxnSpPr>
            <a:cxnSpLocks/>
          </p:cNvCxnSpPr>
          <p:nvPr/>
        </p:nvCxnSpPr>
        <p:spPr>
          <a:xfrm flipH="1">
            <a:off x="7439025" y="3405361"/>
            <a:ext cx="1087557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F3B38051-DC5B-F745-81BE-9E8A5D231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089" y="1862532"/>
            <a:ext cx="4162425" cy="2419350"/>
          </a:xfrm>
          <a:prstGeom prst="rect">
            <a:avLst/>
          </a:prstGeom>
        </p:spPr>
      </p:pic>
      <p:pic>
        <p:nvPicPr>
          <p:cNvPr id="7" name="Graphique 6" descr="Informations avec un remplissage uni">
            <a:extLst>
              <a:ext uri="{FF2B5EF4-FFF2-40B4-BE49-F238E27FC236}">
                <a16:creationId xmlns:a16="http://schemas.microsoft.com/office/drawing/2014/main" id="{CA8475C4-FB35-A7F9-E449-E16185230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1941" y="5253771"/>
            <a:ext cx="561975" cy="5619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FBDF3B-DD8A-F397-4EA8-E9E34D600CDF}"/>
              </a:ext>
            </a:extLst>
          </p:cNvPr>
          <p:cNvSpPr/>
          <p:nvPr/>
        </p:nvSpPr>
        <p:spPr>
          <a:xfrm>
            <a:off x="4522318" y="5271478"/>
            <a:ext cx="7422032" cy="495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Si 30% des produits se vendent au niveau national et 70% au niveau international, indiquer 70% dans « part » puis ajouter un nouveau transport, national cette fois-ci et renseigner 30%.</a:t>
            </a:r>
          </a:p>
        </p:txBody>
      </p:sp>
    </p:spTree>
    <p:extLst>
      <p:ext uri="{BB962C8B-B14F-4D97-AF65-F5344CB8AC3E}">
        <p14:creationId xmlns:p14="http://schemas.microsoft.com/office/powerpoint/2010/main" val="171759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CC89EA7-1B4E-AFAF-33E8-B87F1BE2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08" y="1779293"/>
            <a:ext cx="10250979" cy="48886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scénario de fin de vie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35C0E16-4E12-AEE5-2C44-85C7F8641255}"/>
              </a:ext>
            </a:extLst>
          </p:cNvPr>
          <p:cNvSpPr/>
          <p:nvPr/>
        </p:nvSpPr>
        <p:spPr>
          <a:xfrm>
            <a:off x="5700862" y="5465350"/>
            <a:ext cx="3147364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Ajouter  un scénario de fin de vie </a:t>
            </a:r>
            <a:r>
              <a:rPr lang="fr-FR" sz="1100" dirty="0">
                <a:solidFill>
                  <a:schemeClr val="tx1"/>
                </a:solidFill>
              </a:rPr>
              <a:t>», une fenêtre va s’ouvrir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B598F239-EB51-F49F-47A1-59EC65B360CB}"/>
              </a:ext>
            </a:extLst>
          </p:cNvPr>
          <p:cNvSpPr/>
          <p:nvPr/>
        </p:nvSpPr>
        <p:spPr>
          <a:xfrm rot="18682621">
            <a:off x="8967239" y="5810991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38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744175"/>
            <a:ext cx="307559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scénario de fin de vie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8606196" y="2169651"/>
            <a:ext cx="3532068" cy="80015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d’un scénario de fin de vie dans la liste. Cette dernière reprend des scénarios génériques mais également les scénarios créés dans l’onglet « Fin de vie »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9C0BAF-B44D-0284-86E8-49B215E304B9}"/>
              </a:ext>
            </a:extLst>
          </p:cNvPr>
          <p:cNvSpPr/>
          <p:nvPr/>
        </p:nvSpPr>
        <p:spPr>
          <a:xfrm>
            <a:off x="8606196" y="3290303"/>
            <a:ext cx="3532068" cy="23011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Part du produit concerné par ce scénario de fin de vie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</p:cNvCxnSpPr>
          <p:nvPr/>
        </p:nvCxnSpPr>
        <p:spPr>
          <a:xfrm flipH="1">
            <a:off x="7439025" y="2652318"/>
            <a:ext cx="1087557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086287-2B42-D6CD-CB9B-6CF4CB898F39}"/>
              </a:ext>
            </a:extLst>
          </p:cNvPr>
          <p:cNvCxnSpPr>
            <a:cxnSpLocks/>
          </p:cNvCxnSpPr>
          <p:nvPr/>
        </p:nvCxnSpPr>
        <p:spPr>
          <a:xfrm flipH="1">
            <a:off x="7439025" y="3405361"/>
            <a:ext cx="1087557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que 6" descr="Informations avec un remplissage uni">
            <a:extLst>
              <a:ext uri="{FF2B5EF4-FFF2-40B4-BE49-F238E27FC236}">
                <a16:creationId xmlns:a16="http://schemas.microsoft.com/office/drawing/2014/main" id="{CA8475C4-FB35-A7F9-E449-E16185230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941" y="5253771"/>
            <a:ext cx="561975" cy="5619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FBDF3B-DD8A-F397-4EA8-E9E34D600CDF}"/>
              </a:ext>
            </a:extLst>
          </p:cNvPr>
          <p:cNvSpPr/>
          <p:nvPr/>
        </p:nvSpPr>
        <p:spPr>
          <a:xfrm>
            <a:off x="4522318" y="5271478"/>
            <a:ext cx="7422032" cy="495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Si 30% des produits se vendent en France et 70% aux Etats-Unis, indiquer ici 30% dans « part » puis ajouter un scénario de fin de vie et sélectionnant un scénario américain et en renseignant 70% dans « part ».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0F3D7C-573D-3E60-9BFA-D915BA9E3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795" y="1851014"/>
            <a:ext cx="41338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5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7B87086-0EF6-57CF-759B-9FE1DDA0A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945939"/>
            <a:ext cx="12192000" cy="32913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/>
                <a:cs typeface="Segoe UI Light"/>
              </a:rPr>
              <a:t>Création d’un système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8523872" y="3248024"/>
            <a:ext cx="2363203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75294148-7A75-A809-967A-EE2B345C4B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0" y="2541744"/>
            <a:ext cx="788730" cy="2620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8F6B9C-10FF-6ADD-8D6A-188B08E5AF7F}"/>
              </a:ext>
            </a:extLst>
          </p:cNvPr>
          <p:cNvSpPr/>
          <p:nvPr/>
        </p:nvSpPr>
        <p:spPr>
          <a:xfrm>
            <a:off x="10763249" y="1840896"/>
            <a:ext cx="1343025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88B4C19-5C9F-7FC1-3086-A6BC39C40C9B}"/>
              </a:ext>
            </a:extLst>
          </p:cNvPr>
          <p:cNvSpPr/>
          <p:nvPr/>
        </p:nvSpPr>
        <p:spPr>
          <a:xfrm>
            <a:off x="1055807" y="3047053"/>
            <a:ext cx="475849" cy="439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14A8EB-D1B7-0FED-8DFB-0961A1ED82E0}"/>
              </a:ext>
            </a:extLst>
          </p:cNvPr>
          <p:cNvSpPr/>
          <p:nvPr/>
        </p:nvSpPr>
        <p:spPr>
          <a:xfrm>
            <a:off x="1470475" y="3895765"/>
            <a:ext cx="3075597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Aller dans la catégorie « Mes systèmes» de l’onglet « Plastiques &amp; Composites »</a:t>
            </a: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BC8A9D6-B899-90CD-F23C-81F20ACE21AC}"/>
              </a:ext>
            </a:extLst>
          </p:cNvPr>
          <p:cNvSpPr/>
          <p:nvPr/>
        </p:nvSpPr>
        <p:spPr>
          <a:xfrm rot="8208298">
            <a:off x="820310" y="3478931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A4CCD86-E5C5-86B8-E2E8-F3EC637D1F52}"/>
              </a:ext>
            </a:extLst>
          </p:cNvPr>
          <p:cNvSpPr/>
          <p:nvPr/>
        </p:nvSpPr>
        <p:spPr>
          <a:xfrm>
            <a:off x="10971820" y="2045979"/>
            <a:ext cx="475849" cy="439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885392-3D4C-FE7C-1B25-598ACF26E11B}"/>
              </a:ext>
            </a:extLst>
          </p:cNvPr>
          <p:cNvSpPr/>
          <p:nvPr/>
        </p:nvSpPr>
        <p:spPr>
          <a:xfrm>
            <a:off x="8142479" y="1779293"/>
            <a:ext cx="2098491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Cliquer sur « Nouvelle référence»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84741C3E-9667-5E64-66E1-A370678676BC}"/>
              </a:ext>
            </a:extLst>
          </p:cNvPr>
          <p:cNvSpPr/>
          <p:nvPr/>
        </p:nvSpPr>
        <p:spPr>
          <a:xfrm rot="19008298">
            <a:off x="10310748" y="2140226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5E6AD1C0-3E79-F27B-0BCF-F9A67610E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0" y="3200271"/>
            <a:ext cx="1009393" cy="2721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10EB77-9EC8-6D61-AAF3-4777A1D713FB}"/>
              </a:ext>
            </a:extLst>
          </p:cNvPr>
          <p:cNvSpPr/>
          <p:nvPr/>
        </p:nvSpPr>
        <p:spPr>
          <a:xfrm>
            <a:off x="2036290" y="2435311"/>
            <a:ext cx="1122405" cy="195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CFFFF3-823E-80A7-68EC-524C23279482}"/>
              </a:ext>
            </a:extLst>
          </p:cNvPr>
          <p:cNvSpPr/>
          <p:nvPr/>
        </p:nvSpPr>
        <p:spPr>
          <a:xfrm>
            <a:off x="1768560" y="1951338"/>
            <a:ext cx="1122405" cy="195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58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915523"/>
            <a:ext cx="3178569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/>
                <a:cs typeface="Segoe UI Light"/>
              </a:rPr>
              <a:t>Création d’un système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73F5D-7D7E-C00D-CB15-31A86D90C7E2}"/>
              </a:ext>
            </a:extLst>
          </p:cNvPr>
          <p:cNvSpPr/>
          <p:nvPr/>
        </p:nvSpPr>
        <p:spPr>
          <a:xfrm>
            <a:off x="7922150" y="567622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Nom du système composite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649A3E-D175-483F-32E8-52492C7CF8CD}"/>
              </a:ext>
            </a:extLst>
          </p:cNvPr>
          <p:cNvSpPr/>
          <p:nvPr/>
        </p:nvSpPr>
        <p:spPr>
          <a:xfrm>
            <a:off x="7922150" y="2960559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Statut du système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04823-0844-4B60-6945-277569C0DC5C}"/>
              </a:ext>
            </a:extLst>
          </p:cNvPr>
          <p:cNvSpPr/>
          <p:nvPr/>
        </p:nvSpPr>
        <p:spPr>
          <a:xfrm>
            <a:off x="7922150" y="2027095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Référence du système composite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7DB2E-AE13-FBFD-AF72-AC3E1961DC1C}"/>
              </a:ext>
            </a:extLst>
          </p:cNvPr>
          <p:cNvSpPr/>
          <p:nvPr/>
        </p:nvSpPr>
        <p:spPr>
          <a:xfrm>
            <a:off x="7922150" y="3535307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Critère de visibilité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E7F41-CE4D-FA41-2BE8-0B4729EAA199}"/>
              </a:ext>
            </a:extLst>
          </p:cNvPr>
          <p:cNvSpPr/>
          <p:nvPr/>
        </p:nvSpPr>
        <p:spPr>
          <a:xfrm>
            <a:off x="7922150" y="4156151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État de la modélisation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A2380-EE83-73C2-6FDA-EBA6E28B50B8}"/>
              </a:ext>
            </a:extLst>
          </p:cNvPr>
          <p:cNvSpPr/>
          <p:nvPr/>
        </p:nvSpPr>
        <p:spPr>
          <a:xfrm>
            <a:off x="7922150" y="4731228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Responsable du système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18880-8A1A-15F6-CA2F-AA23F46D749B}"/>
              </a:ext>
            </a:extLst>
          </p:cNvPr>
          <p:cNvSpPr/>
          <p:nvPr/>
        </p:nvSpPr>
        <p:spPr>
          <a:xfrm>
            <a:off x="7922150" y="5582675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Description du produit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371DE33-2BEA-4A64-B431-D8D649D1CFA0}"/>
              </a:ext>
            </a:extLst>
          </p:cNvPr>
          <p:cNvCxnSpPr>
            <a:endCxn id="5" idx="1"/>
          </p:cNvCxnSpPr>
          <p:nvPr/>
        </p:nvCxnSpPr>
        <p:spPr>
          <a:xfrm>
            <a:off x="7119068" y="744174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4CF9FE0-F2CF-D390-BF0E-B3A6259B18CC}"/>
              </a:ext>
            </a:extLst>
          </p:cNvPr>
          <p:cNvCxnSpPr/>
          <p:nvPr/>
        </p:nvCxnSpPr>
        <p:spPr>
          <a:xfrm>
            <a:off x="7119068" y="3133463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F205815-5F36-7FA0-95B9-5CB9ABD23E67}"/>
              </a:ext>
            </a:extLst>
          </p:cNvPr>
          <p:cNvCxnSpPr/>
          <p:nvPr/>
        </p:nvCxnSpPr>
        <p:spPr>
          <a:xfrm>
            <a:off x="7119068" y="2196350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422708D-F5AE-8F67-8FC2-CEB136B467BA}"/>
              </a:ext>
            </a:extLst>
          </p:cNvPr>
          <p:cNvCxnSpPr/>
          <p:nvPr/>
        </p:nvCxnSpPr>
        <p:spPr>
          <a:xfrm>
            <a:off x="7119068" y="3715189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3587A60-C39D-A792-CA03-D989A5937A6E}"/>
              </a:ext>
            </a:extLst>
          </p:cNvPr>
          <p:cNvCxnSpPr/>
          <p:nvPr/>
        </p:nvCxnSpPr>
        <p:spPr>
          <a:xfrm>
            <a:off x="7119068" y="4332702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1665084-EC53-EEAD-EFA3-E847359C4EE4}"/>
              </a:ext>
            </a:extLst>
          </p:cNvPr>
          <p:cNvCxnSpPr/>
          <p:nvPr/>
        </p:nvCxnSpPr>
        <p:spPr>
          <a:xfrm>
            <a:off x="7119068" y="4912398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0C9A387-F588-2DA1-9501-D7D321D7EF54}"/>
              </a:ext>
            </a:extLst>
          </p:cNvPr>
          <p:cNvCxnSpPr/>
          <p:nvPr/>
        </p:nvCxnSpPr>
        <p:spPr>
          <a:xfrm>
            <a:off x="7119068" y="5766682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906A4F86-3FE1-665B-A8FE-1EB6AFAFE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476" y="219075"/>
            <a:ext cx="2979837" cy="64198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9BB868B-11A1-53C9-6D0E-9A42C9C9A370}"/>
              </a:ext>
            </a:extLst>
          </p:cNvPr>
          <p:cNvSpPr/>
          <p:nvPr/>
        </p:nvSpPr>
        <p:spPr>
          <a:xfrm>
            <a:off x="7922150" y="1293709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Image du système composite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7186964-15E7-8ED5-3356-F5552FB8741F}"/>
              </a:ext>
            </a:extLst>
          </p:cNvPr>
          <p:cNvCxnSpPr/>
          <p:nvPr/>
        </p:nvCxnSpPr>
        <p:spPr>
          <a:xfrm>
            <a:off x="7119068" y="1462964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22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produit dans un système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2213179" y="6208216"/>
            <a:ext cx="3075597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Nouveau composant », une fenêtre de création de composant va s’ouvrir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8208298">
            <a:off x="1563014" y="5871121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E95F-474E-4177-011F-F66CE4A80496}"/>
              </a:ext>
            </a:extLst>
          </p:cNvPr>
          <p:cNvSpPr/>
          <p:nvPr/>
        </p:nvSpPr>
        <p:spPr>
          <a:xfrm>
            <a:off x="8438147" y="3362326"/>
            <a:ext cx="2934703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1371323-9F83-7CC1-6EE0-0944CE5D7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" y="1844322"/>
            <a:ext cx="9978821" cy="4882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9197883" y="2575219"/>
            <a:ext cx="1415229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chemeClr val="tx1"/>
                </a:solidFill>
              </a:rPr>
              <a:t>Nom du créateur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CCDA6F-DB97-1730-8071-87ABBB45FF3C}"/>
              </a:ext>
            </a:extLst>
          </p:cNvPr>
          <p:cNvSpPr/>
          <p:nvPr/>
        </p:nvSpPr>
        <p:spPr>
          <a:xfrm>
            <a:off x="7782654" y="2881253"/>
            <a:ext cx="1847121" cy="2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5C0E16-4E12-AEE5-2C44-85C7F8641255}"/>
              </a:ext>
            </a:extLst>
          </p:cNvPr>
          <p:cNvSpPr/>
          <p:nvPr/>
        </p:nvSpPr>
        <p:spPr>
          <a:xfrm>
            <a:off x="6095998" y="3914776"/>
            <a:ext cx="3075597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Ajouter un produit</a:t>
            </a:r>
            <a:r>
              <a:rPr lang="fr-FR" sz="1100" dirty="0">
                <a:solidFill>
                  <a:schemeClr val="tx1"/>
                </a:solidFill>
              </a:rPr>
              <a:t>», une fenêtre va s’ouvrir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B598F239-EB51-F49F-47A1-59EC65B360CB}"/>
              </a:ext>
            </a:extLst>
          </p:cNvPr>
          <p:cNvSpPr/>
          <p:nvPr/>
        </p:nvSpPr>
        <p:spPr>
          <a:xfrm rot="18682621">
            <a:off x="9250407" y="4275910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0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744175"/>
            <a:ext cx="307559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produit dans un système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9206298" y="2591398"/>
            <a:ext cx="2757050" cy="60871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Produit sélectionnable dans la liste. Cette dernière reprend tous les produits créés dans l’onglet « mes produits »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9C0BAF-B44D-0284-86E8-49B215E304B9}"/>
              </a:ext>
            </a:extLst>
          </p:cNvPr>
          <p:cNvSpPr/>
          <p:nvPr/>
        </p:nvSpPr>
        <p:spPr>
          <a:xfrm>
            <a:off x="9206298" y="3473788"/>
            <a:ext cx="2757050" cy="18409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Poids du produit à renseigner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7A3BA7-F7C7-352E-2CA8-84016965C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300" y="2199989"/>
            <a:ext cx="4067175" cy="2190750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</p:cNvCxnSpPr>
          <p:nvPr/>
        </p:nvCxnSpPr>
        <p:spPr>
          <a:xfrm flipH="1">
            <a:off x="7505700" y="2890443"/>
            <a:ext cx="1533119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086287-2B42-D6CD-CB9B-6CF4CB898F39}"/>
              </a:ext>
            </a:extLst>
          </p:cNvPr>
          <p:cNvCxnSpPr>
            <a:cxnSpLocks/>
          </p:cNvCxnSpPr>
          <p:nvPr/>
        </p:nvCxnSpPr>
        <p:spPr>
          <a:xfrm flipH="1">
            <a:off x="7124700" y="3493135"/>
            <a:ext cx="1990319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6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10E2939-B4F3-E645-C23F-DAA52B453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2059055"/>
            <a:ext cx="11944350" cy="41361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de consommables dans un système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9197883" y="2575219"/>
            <a:ext cx="1415229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chemeClr val="tx1"/>
                </a:solidFill>
              </a:rPr>
              <a:t>Nom du créateur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5C0E16-4E12-AEE5-2C44-85C7F8641255}"/>
              </a:ext>
            </a:extLst>
          </p:cNvPr>
          <p:cNvSpPr/>
          <p:nvPr/>
        </p:nvSpPr>
        <p:spPr>
          <a:xfrm>
            <a:off x="6477001" y="3216634"/>
            <a:ext cx="3147364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Ajouter  un consommable </a:t>
            </a:r>
            <a:r>
              <a:rPr lang="fr-FR" sz="1100" dirty="0">
                <a:solidFill>
                  <a:schemeClr val="tx1"/>
                </a:solidFill>
              </a:rPr>
              <a:t>», une fenêtre va s’ouvrir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B598F239-EB51-F49F-47A1-59EC65B360CB}"/>
              </a:ext>
            </a:extLst>
          </p:cNvPr>
          <p:cNvSpPr/>
          <p:nvPr/>
        </p:nvSpPr>
        <p:spPr>
          <a:xfrm rot="18682621">
            <a:off x="9831432" y="3609132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8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577976"/>
            <a:ext cx="307559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de consommables dans un système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9206298" y="2503628"/>
            <a:ext cx="2757050" cy="7233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Consommable sélectionnable dans la liste. Cette dernière reprend tous les consommables créés dans l’onglet « mes consommables »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9C0BAF-B44D-0284-86E8-49B215E304B9}"/>
              </a:ext>
            </a:extLst>
          </p:cNvPr>
          <p:cNvSpPr/>
          <p:nvPr/>
        </p:nvSpPr>
        <p:spPr>
          <a:xfrm>
            <a:off x="9206298" y="3336433"/>
            <a:ext cx="2757050" cy="411723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Quantité de l’élément consommable à ajouter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</p:cNvCxnSpPr>
          <p:nvPr/>
        </p:nvCxnSpPr>
        <p:spPr>
          <a:xfrm flipH="1">
            <a:off x="7505700" y="2890443"/>
            <a:ext cx="1533119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086287-2B42-D6CD-CB9B-6CF4CB898F39}"/>
              </a:ext>
            </a:extLst>
          </p:cNvPr>
          <p:cNvCxnSpPr>
            <a:cxnSpLocks/>
          </p:cNvCxnSpPr>
          <p:nvPr/>
        </p:nvCxnSpPr>
        <p:spPr>
          <a:xfrm flipH="1">
            <a:off x="7124700" y="3493135"/>
            <a:ext cx="1990319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2F79554-FEDE-304E-99C1-38DC18618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931" y="2190750"/>
            <a:ext cx="3810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7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A45CB97-0B60-838A-859F-B7BFC97F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294"/>
            <a:ext cx="12153297" cy="47262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d’une unité de conditionnement ou de palettisation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35C0E16-4E12-AEE5-2C44-85C7F8641255}"/>
              </a:ext>
            </a:extLst>
          </p:cNvPr>
          <p:cNvSpPr/>
          <p:nvPr/>
        </p:nvSpPr>
        <p:spPr>
          <a:xfrm>
            <a:off x="6523436" y="4093265"/>
            <a:ext cx="3147364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Ajouter  un conditionnement </a:t>
            </a:r>
            <a:r>
              <a:rPr lang="fr-FR" sz="1100" dirty="0">
                <a:solidFill>
                  <a:schemeClr val="tx1"/>
                </a:solidFill>
              </a:rPr>
              <a:t>», une fenêtre va s’ouvrir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B598F239-EB51-F49F-47A1-59EC65B360CB}"/>
              </a:ext>
            </a:extLst>
          </p:cNvPr>
          <p:cNvSpPr/>
          <p:nvPr/>
        </p:nvSpPr>
        <p:spPr>
          <a:xfrm rot="18682621">
            <a:off x="9834013" y="4447332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16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A52144-BCDD-3904-CC6D-91DAAB512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89" y="1793415"/>
            <a:ext cx="4171950" cy="28670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577976"/>
            <a:ext cx="307559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d’une unité de conditionnement ou de palettisation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8606196" y="2358280"/>
            <a:ext cx="3532068" cy="4430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du type de conditionnement entre unité de conditionnement ou unité de palettisation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9C0BAF-B44D-0284-86E8-49B215E304B9}"/>
              </a:ext>
            </a:extLst>
          </p:cNvPr>
          <p:cNvSpPr/>
          <p:nvPr/>
        </p:nvSpPr>
        <p:spPr>
          <a:xfrm>
            <a:off x="8606196" y="2932675"/>
            <a:ext cx="3532068" cy="58850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Conditionnement sélectionnable dans la liste. Cette dernière reprend tous les conditionnement créés dans l’onglet « mes conditionnements »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</p:cNvCxnSpPr>
          <p:nvPr/>
        </p:nvCxnSpPr>
        <p:spPr>
          <a:xfrm flipH="1">
            <a:off x="7439025" y="2576118"/>
            <a:ext cx="1087557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086287-2B42-D6CD-CB9B-6CF4CB898F39}"/>
              </a:ext>
            </a:extLst>
          </p:cNvPr>
          <p:cNvCxnSpPr>
            <a:cxnSpLocks/>
          </p:cNvCxnSpPr>
          <p:nvPr/>
        </p:nvCxnSpPr>
        <p:spPr>
          <a:xfrm flipH="1">
            <a:off x="7439025" y="3243437"/>
            <a:ext cx="1087557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8BA90D2-B843-4A5A-B88D-F1F043979F7A}"/>
              </a:ext>
            </a:extLst>
          </p:cNvPr>
          <p:cNvSpPr/>
          <p:nvPr/>
        </p:nvSpPr>
        <p:spPr>
          <a:xfrm>
            <a:off x="8606196" y="3718566"/>
            <a:ext cx="3532068" cy="27704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Nombre de produits par conditionnement sélectionné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D09F3B1-D334-9356-17C2-91B2F2EB3B1C}"/>
              </a:ext>
            </a:extLst>
          </p:cNvPr>
          <p:cNvCxnSpPr>
            <a:cxnSpLocks/>
          </p:cNvCxnSpPr>
          <p:nvPr/>
        </p:nvCxnSpPr>
        <p:spPr>
          <a:xfrm flipH="1">
            <a:off x="6991350" y="3885480"/>
            <a:ext cx="153523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702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f3953b-78ae-48e3-a9fc-ea6fcee60027">
      <Terms xmlns="http://schemas.microsoft.com/office/infopath/2007/PartnerControls"/>
    </lcf76f155ced4ddcb4097134ff3c332f>
    <TaxCatchAll xmlns="f80bdb51-a143-4743-aff0-7a8fe1028b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571C89568F64EA9998027CE758037" ma:contentTypeVersion="14" ma:contentTypeDescription="Crée un document." ma:contentTypeScope="" ma:versionID="aa9bf96a06650f48f2cb2adf6d025bea">
  <xsd:schema xmlns:xsd="http://www.w3.org/2001/XMLSchema" xmlns:xs="http://www.w3.org/2001/XMLSchema" xmlns:p="http://schemas.microsoft.com/office/2006/metadata/properties" xmlns:ns2="f80bdb51-a143-4743-aff0-7a8fe1028b5b" xmlns:ns3="5bf3953b-78ae-48e3-a9fc-ea6fcee60027" targetNamespace="http://schemas.microsoft.com/office/2006/metadata/properties" ma:root="true" ma:fieldsID="b10eecf531099fd5e10496409b2b33b4" ns2:_="" ns3:_="">
    <xsd:import namespace="f80bdb51-a143-4743-aff0-7a8fe1028b5b"/>
    <xsd:import namespace="5bf3953b-78ae-48e3-a9fc-ea6fcee600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bdb51-a143-4743-aff0-7a8fe1028b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b18a761-4004-466f-b7e9-2699bfa5de39}" ma:internalName="TaxCatchAll" ma:showField="CatchAllData" ma:web="f80bdb51-a143-4743-aff0-7a8fe1028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3953b-78ae-48e3-a9fc-ea6fcee60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c69a344-eaf4-4ed5-a75c-c42856a32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F760DD-684D-40D8-AF83-E38E092F728A}">
  <ds:schemaRefs>
    <ds:schemaRef ds:uri="http://schemas.microsoft.com/office/2006/metadata/properties"/>
    <ds:schemaRef ds:uri="http://schemas.microsoft.com/office/infopath/2007/PartnerControls"/>
    <ds:schemaRef ds:uri="5bf3953b-78ae-48e3-a9fc-ea6fcee60027"/>
    <ds:schemaRef ds:uri="f80bdb51-a143-4743-aff0-7a8fe1028b5b"/>
  </ds:schemaRefs>
</ds:datastoreItem>
</file>

<file path=customXml/itemProps2.xml><?xml version="1.0" encoding="utf-8"?>
<ds:datastoreItem xmlns:ds="http://schemas.openxmlformats.org/officeDocument/2006/customXml" ds:itemID="{2B3D5AED-0D20-413A-856A-22B4D1FA4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DB8799-0FA4-49FB-925A-427FE4167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bdb51-a143-4743-aff0-7a8fe1028b5b"/>
    <ds:schemaRef ds:uri="5bf3953b-78ae-48e3-a9fc-ea6fcee60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10445</TotalTime>
  <Words>545</Words>
  <Application>Microsoft Office PowerPoint</Application>
  <PresentationFormat>Grand écran</PresentationFormat>
  <Paragraphs>70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Outil d’ACV Simplifié</vt:lpstr>
      <vt:lpstr>Présentation PowerPoint</vt:lpstr>
      <vt:lpstr>Outil d’ACV Simplifié</vt:lpstr>
      <vt:lpstr>Présentation PowerPoint</vt:lpstr>
      <vt:lpstr>Outil d’ACV Simplifié</vt:lpstr>
      <vt:lpstr>Présentation PowerPoint</vt:lpstr>
      <vt:lpstr>Outil d’ACV Simplifié</vt:lpstr>
      <vt:lpstr>Présentation PowerPoint</vt:lpstr>
      <vt:lpstr>Outil d’ACV Simplifié</vt:lpstr>
      <vt:lpstr>Présentation PowerPoint</vt:lpstr>
      <vt:lpstr>Outil d’ACV Simplifié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SCHMITT Yves</dc:creator>
  <cp:lastModifiedBy>Juliette Mendras</cp:lastModifiedBy>
  <cp:revision>462</cp:revision>
  <dcterms:created xsi:type="dcterms:W3CDTF">2019-09-26T13:45:30Z</dcterms:created>
  <dcterms:modified xsi:type="dcterms:W3CDTF">2024-01-05T14:18:11Z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0x010100206571C89568F64EA9998027CE758037</vt:lpwstr>
  </property>
  <property fmtid="{D5CDD505-2E9C-101B-9397-08002B2CF9AE}" pid="3" name="MediaServiceImageTags">
    <vt:lpwstr/>
  </property>
</Properties>
</file>