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5"/>
  </p:notesMasterIdLst>
  <p:sldIdLst>
    <p:sldId id="325" r:id="rId5"/>
    <p:sldId id="306" r:id="rId6"/>
    <p:sldId id="319" r:id="rId7"/>
    <p:sldId id="320" r:id="rId8"/>
    <p:sldId id="321" r:id="rId9"/>
    <p:sldId id="322" r:id="rId10"/>
    <p:sldId id="323" r:id="rId11"/>
    <p:sldId id="324" r:id="rId12"/>
    <p:sldId id="287" r:id="rId13"/>
    <p:sldId id="303"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0075B2"/>
    <a:srgbClr val="EBEBEB"/>
    <a:srgbClr val="FFFFFF"/>
    <a:srgbClr val="0070C0"/>
    <a:srgbClr val="D2DEEF"/>
    <a:srgbClr val="9DC3E6"/>
    <a:srgbClr val="A9B1BC"/>
    <a:srgbClr val="AFCB08"/>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96D568-5877-2398-6DEC-97240753A544}" v="51" dt="2024-01-05T14:41:08.600"/>
    <p1510:client id="{96E146E2-5D70-42CB-9EA0-86F1674FDE17}" v="1" dt="2023-04-21T07:30:58.202"/>
    <p1510:client id="{D508C5D4-CE73-4FB9-8D94-83D9EE119269}" v="6" dt="2023-04-21T07:44:54.776"/>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tte Mendras" userId="90b7b395-6562-40fd-baa5-5a3f1bff8b1a" providerId="ADAL" clId="{D508C5D4-CE73-4FB9-8D94-83D9EE119269}"/>
    <pc:docChg chg="undo custSel modSld">
      <pc:chgData name="Juliette Mendras" userId="90b7b395-6562-40fd-baa5-5a3f1bff8b1a" providerId="ADAL" clId="{D508C5D4-CE73-4FB9-8D94-83D9EE119269}" dt="2023-04-21T07:44:59.574" v="127" actId="171"/>
      <pc:docMkLst>
        <pc:docMk/>
      </pc:docMkLst>
      <pc:sldChg chg="addSp delSp modSp mod">
        <pc:chgData name="Juliette Mendras" userId="90b7b395-6562-40fd-baa5-5a3f1bff8b1a" providerId="ADAL" clId="{D508C5D4-CE73-4FB9-8D94-83D9EE119269}" dt="2023-04-21T07:43:29.146" v="40" actId="171"/>
        <pc:sldMkLst>
          <pc:docMk/>
          <pc:sldMk cId="1676585148" sldId="306"/>
        </pc:sldMkLst>
        <pc:spChg chg="mod">
          <ac:chgData name="Juliette Mendras" userId="90b7b395-6562-40fd-baa5-5a3f1bff8b1a" providerId="ADAL" clId="{D508C5D4-CE73-4FB9-8D94-83D9EE119269}" dt="2023-04-21T07:43:05.622" v="28" actId="1076"/>
          <ac:spMkLst>
            <pc:docMk/>
            <pc:sldMk cId="1676585148" sldId="306"/>
            <ac:spMk id="13" creationId="{D88F6B9C-10FF-6ADD-8D6A-188B08E5AF7F}"/>
          </ac:spMkLst>
        </pc:spChg>
        <pc:spChg chg="mod">
          <ac:chgData name="Juliette Mendras" userId="90b7b395-6562-40fd-baa5-5a3f1bff8b1a" providerId="ADAL" clId="{D508C5D4-CE73-4FB9-8D94-83D9EE119269}" dt="2023-04-21T07:43:15.977" v="34" actId="1076"/>
          <ac:spMkLst>
            <pc:docMk/>
            <pc:sldMk cId="1676585148" sldId="306"/>
            <ac:spMk id="15" creationId="{8C14A8EB-D1B7-0FED-8DFB-0961A1ED82E0}"/>
          </ac:spMkLst>
        </pc:spChg>
        <pc:spChg chg="mod">
          <ac:chgData name="Juliette Mendras" userId="90b7b395-6562-40fd-baa5-5a3f1bff8b1a" providerId="ADAL" clId="{D508C5D4-CE73-4FB9-8D94-83D9EE119269}" dt="2023-04-21T07:43:15.977" v="34" actId="1076"/>
          <ac:spMkLst>
            <pc:docMk/>
            <pc:sldMk cId="1676585148" sldId="306"/>
            <ac:spMk id="16" creationId="{8BC8A9D6-B899-90CD-F23C-81F20ACE21AC}"/>
          </ac:spMkLst>
        </pc:spChg>
        <pc:grpChg chg="add mod ord">
          <ac:chgData name="Juliette Mendras" userId="90b7b395-6562-40fd-baa5-5a3f1bff8b1a" providerId="ADAL" clId="{D508C5D4-CE73-4FB9-8D94-83D9EE119269}" dt="2023-04-21T07:43:29.146" v="40" actId="171"/>
          <ac:grpSpMkLst>
            <pc:docMk/>
            <pc:sldMk cId="1676585148" sldId="306"/>
            <ac:grpSpMk id="10" creationId="{2555DB7E-BD2F-736E-E365-CEB86392213F}"/>
          </ac:grpSpMkLst>
        </pc:grpChg>
        <pc:picChg chg="add mod ord">
          <ac:chgData name="Juliette Mendras" userId="90b7b395-6562-40fd-baa5-5a3f1bff8b1a" providerId="ADAL" clId="{D508C5D4-CE73-4FB9-8D94-83D9EE119269}" dt="2023-04-21T07:43:24.520" v="35" actId="164"/>
          <ac:picMkLst>
            <pc:docMk/>
            <pc:sldMk cId="1676585148" sldId="306"/>
            <ac:picMk id="6" creationId="{013A814F-4E2B-AEA6-48A3-809ABF3F63B6}"/>
          </ac:picMkLst>
        </pc:picChg>
        <pc:picChg chg="add mod">
          <ac:chgData name="Juliette Mendras" userId="90b7b395-6562-40fd-baa5-5a3f1bff8b1a" providerId="ADAL" clId="{D508C5D4-CE73-4FB9-8D94-83D9EE119269}" dt="2023-04-21T07:43:24.520" v="35" actId="164"/>
          <ac:picMkLst>
            <pc:docMk/>
            <pc:sldMk cId="1676585148" sldId="306"/>
            <ac:picMk id="7" creationId="{063A8870-9CE9-DE70-EF80-864FBCB2D9B3}"/>
          </ac:picMkLst>
        </pc:picChg>
        <pc:picChg chg="del">
          <ac:chgData name="Juliette Mendras" userId="90b7b395-6562-40fd-baa5-5a3f1bff8b1a" providerId="ADAL" clId="{D508C5D4-CE73-4FB9-8D94-83D9EE119269}" dt="2023-04-21T07:42:50.005" v="22" actId="478"/>
          <ac:picMkLst>
            <pc:docMk/>
            <pc:sldMk cId="1676585148" sldId="306"/>
            <ac:picMk id="9" creationId="{91DFB97B-EA12-A1D6-C9F1-62E602841A49}"/>
          </ac:picMkLst>
        </pc:picChg>
        <pc:picChg chg="del mod">
          <ac:chgData name="Juliette Mendras" userId="90b7b395-6562-40fd-baa5-5a3f1bff8b1a" providerId="ADAL" clId="{D508C5D4-CE73-4FB9-8D94-83D9EE119269}" dt="2023-04-21T07:42:58.879" v="25" actId="21"/>
          <ac:picMkLst>
            <pc:docMk/>
            <pc:sldMk cId="1676585148" sldId="306"/>
            <ac:picMk id="12" creationId="{75294148-7A75-A809-967A-EE2B345C4B2D}"/>
          </ac:picMkLst>
        </pc:picChg>
      </pc:sldChg>
      <pc:sldChg chg="addSp delSp modSp mod">
        <pc:chgData name="Juliette Mendras" userId="90b7b395-6562-40fd-baa5-5a3f1bff8b1a" providerId="ADAL" clId="{D508C5D4-CE73-4FB9-8D94-83D9EE119269}" dt="2023-04-21T07:44:16.809" v="94" actId="164"/>
        <pc:sldMkLst>
          <pc:docMk/>
          <pc:sldMk cId="2975906975" sldId="319"/>
        </pc:sldMkLst>
        <pc:spChg chg="mod">
          <ac:chgData name="Juliette Mendras" userId="90b7b395-6562-40fd-baa5-5a3f1bff8b1a" providerId="ADAL" clId="{D508C5D4-CE73-4FB9-8D94-83D9EE119269}" dt="2023-04-21T07:44:16.809" v="94" actId="164"/>
          <ac:spMkLst>
            <pc:docMk/>
            <pc:sldMk cId="2975906975" sldId="319"/>
            <ac:spMk id="13" creationId="{D88F6B9C-10FF-6ADD-8D6A-188B08E5AF7F}"/>
          </ac:spMkLst>
        </pc:spChg>
        <pc:grpChg chg="add del mod ord">
          <ac:chgData name="Juliette Mendras" userId="90b7b395-6562-40fd-baa5-5a3f1bff8b1a" providerId="ADAL" clId="{D508C5D4-CE73-4FB9-8D94-83D9EE119269}" dt="2023-04-21T07:44:16.809" v="94" actId="164"/>
          <ac:grpSpMkLst>
            <pc:docMk/>
            <pc:sldMk cId="2975906975" sldId="319"/>
            <ac:grpSpMk id="6" creationId="{3F9BA641-8534-761A-0AD6-51FA42615440}"/>
          </ac:grpSpMkLst>
        </pc:grpChg>
        <pc:grpChg chg="add mod">
          <ac:chgData name="Juliette Mendras" userId="90b7b395-6562-40fd-baa5-5a3f1bff8b1a" providerId="ADAL" clId="{D508C5D4-CE73-4FB9-8D94-83D9EE119269}" dt="2023-04-21T07:44:16.809" v="94" actId="164"/>
          <ac:grpSpMkLst>
            <pc:docMk/>
            <pc:sldMk cId="2975906975" sldId="319"/>
            <ac:grpSpMk id="11" creationId="{B90B3E08-1B2F-79A8-6DF9-32C77A9E0377}"/>
          </ac:grpSpMkLst>
        </pc:grpChg>
        <pc:picChg chg="mod">
          <ac:chgData name="Juliette Mendras" userId="90b7b395-6562-40fd-baa5-5a3f1bff8b1a" providerId="ADAL" clId="{D508C5D4-CE73-4FB9-8D94-83D9EE119269}" dt="2023-04-21T07:43:53.946" v="84" actId="1035"/>
          <ac:picMkLst>
            <pc:docMk/>
            <pc:sldMk cId="2975906975" sldId="319"/>
            <ac:picMk id="7" creationId="{D2755BB2-FFED-9083-4840-662F49778CBA}"/>
          </ac:picMkLst>
        </pc:picChg>
        <pc:picChg chg="del">
          <ac:chgData name="Juliette Mendras" userId="90b7b395-6562-40fd-baa5-5a3f1bff8b1a" providerId="ADAL" clId="{D508C5D4-CE73-4FB9-8D94-83D9EE119269}" dt="2023-04-21T07:43:36.490" v="43" actId="478"/>
          <ac:picMkLst>
            <pc:docMk/>
            <pc:sldMk cId="2975906975" sldId="319"/>
            <ac:picMk id="9" creationId="{91DFB97B-EA12-A1D6-C9F1-62E602841A49}"/>
          </ac:picMkLst>
        </pc:picChg>
        <pc:picChg chg="mod">
          <ac:chgData name="Juliette Mendras" userId="90b7b395-6562-40fd-baa5-5a3f1bff8b1a" providerId="ADAL" clId="{D508C5D4-CE73-4FB9-8D94-83D9EE119269}" dt="2023-04-21T07:44:02.522" v="91" actId="1036"/>
          <ac:picMkLst>
            <pc:docMk/>
            <pc:sldMk cId="2975906975" sldId="319"/>
            <ac:picMk id="10" creationId="{0D9D1B4F-E4BA-07C3-CB69-0C78A12D670E}"/>
          </ac:picMkLst>
        </pc:picChg>
        <pc:picChg chg="del">
          <ac:chgData name="Juliette Mendras" userId="90b7b395-6562-40fd-baa5-5a3f1bff8b1a" providerId="ADAL" clId="{D508C5D4-CE73-4FB9-8D94-83D9EE119269}" dt="2023-04-21T07:43:39.698" v="45" actId="478"/>
          <ac:picMkLst>
            <pc:docMk/>
            <pc:sldMk cId="2975906975" sldId="319"/>
            <ac:picMk id="12" creationId="{75294148-7A75-A809-967A-EE2B345C4B2D}"/>
          </ac:picMkLst>
        </pc:picChg>
      </pc:sldChg>
      <pc:sldChg chg="addSp delSp modSp mod">
        <pc:chgData name="Juliette Mendras" userId="90b7b395-6562-40fd-baa5-5a3f1bff8b1a" providerId="ADAL" clId="{D508C5D4-CE73-4FB9-8D94-83D9EE119269}" dt="2023-04-21T07:44:30.777" v="117" actId="1036"/>
        <pc:sldMkLst>
          <pc:docMk/>
          <pc:sldMk cId="2537385683" sldId="320"/>
        </pc:sldMkLst>
        <pc:spChg chg="del">
          <ac:chgData name="Juliette Mendras" userId="90b7b395-6562-40fd-baa5-5a3f1bff8b1a" providerId="ADAL" clId="{D508C5D4-CE73-4FB9-8D94-83D9EE119269}" dt="2023-04-21T07:44:20.649" v="96" actId="478"/>
          <ac:spMkLst>
            <pc:docMk/>
            <pc:sldMk cId="2537385683" sldId="320"/>
            <ac:spMk id="13" creationId="{D88F6B9C-10FF-6ADD-8D6A-188B08E5AF7F}"/>
          </ac:spMkLst>
        </pc:spChg>
        <pc:grpChg chg="add mod ord">
          <ac:chgData name="Juliette Mendras" userId="90b7b395-6562-40fd-baa5-5a3f1bff8b1a" providerId="ADAL" clId="{D508C5D4-CE73-4FB9-8D94-83D9EE119269}" dt="2023-04-21T07:44:30.777" v="117" actId="1036"/>
          <ac:grpSpMkLst>
            <pc:docMk/>
            <pc:sldMk cId="2537385683" sldId="320"/>
            <ac:grpSpMk id="5" creationId="{C363E738-9048-DC28-553B-0944FA9DB836}"/>
          </ac:grpSpMkLst>
        </pc:grpChg>
        <pc:picChg chg="mod">
          <ac:chgData name="Juliette Mendras" userId="90b7b395-6562-40fd-baa5-5a3f1bff8b1a" providerId="ADAL" clId="{D508C5D4-CE73-4FB9-8D94-83D9EE119269}" dt="2023-04-21T07:44:22.786" v="98"/>
          <ac:picMkLst>
            <pc:docMk/>
            <pc:sldMk cId="2537385683" sldId="320"/>
            <ac:picMk id="6" creationId="{A72A422F-0D94-75A1-4FBE-B16B429419D7}"/>
          </ac:picMkLst>
        </pc:picChg>
        <pc:picChg chg="mod">
          <ac:chgData name="Juliette Mendras" userId="90b7b395-6562-40fd-baa5-5a3f1bff8b1a" providerId="ADAL" clId="{D508C5D4-CE73-4FB9-8D94-83D9EE119269}" dt="2023-04-21T07:44:22.786" v="98"/>
          <ac:picMkLst>
            <pc:docMk/>
            <pc:sldMk cId="2537385683" sldId="320"/>
            <ac:picMk id="7" creationId="{349B718A-BC90-A84E-FBB8-AD5FC520E242}"/>
          </ac:picMkLst>
        </pc:picChg>
        <pc:picChg chg="del">
          <ac:chgData name="Juliette Mendras" userId="90b7b395-6562-40fd-baa5-5a3f1bff8b1a" providerId="ADAL" clId="{D508C5D4-CE73-4FB9-8D94-83D9EE119269}" dt="2023-04-21T07:44:22.058" v="97" actId="478"/>
          <ac:picMkLst>
            <pc:docMk/>
            <pc:sldMk cId="2537385683" sldId="320"/>
            <ac:picMk id="9" creationId="{91DFB97B-EA12-A1D6-C9F1-62E602841A49}"/>
          </ac:picMkLst>
        </pc:picChg>
        <pc:picChg chg="del">
          <ac:chgData name="Juliette Mendras" userId="90b7b395-6562-40fd-baa5-5a3f1bff8b1a" providerId="ADAL" clId="{D508C5D4-CE73-4FB9-8D94-83D9EE119269}" dt="2023-04-21T07:44:19.321" v="95" actId="478"/>
          <ac:picMkLst>
            <pc:docMk/>
            <pc:sldMk cId="2537385683" sldId="320"/>
            <ac:picMk id="12" creationId="{75294148-7A75-A809-967A-EE2B345C4B2D}"/>
          </ac:picMkLst>
        </pc:picChg>
      </pc:sldChg>
      <pc:sldChg chg="addSp delSp modSp mod">
        <pc:chgData name="Juliette Mendras" userId="90b7b395-6562-40fd-baa5-5a3f1bff8b1a" providerId="ADAL" clId="{D508C5D4-CE73-4FB9-8D94-83D9EE119269}" dt="2023-04-21T07:44:59.574" v="127" actId="171"/>
        <pc:sldMkLst>
          <pc:docMk/>
          <pc:sldMk cId="3318584968" sldId="324"/>
        </pc:sldMkLst>
        <pc:spChg chg="del">
          <ac:chgData name="Juliette Mendras" userId="90b7b395-6562-40fd-baa5-5a3f1bff8b1a" providerId="ADAL" clId="{D508C5D4-CE73-4FB9-8D94-83D9EE119269}" dt="2023-04-21T07:44:54.417" v="119" actId="478"/>
          <ac:spMkLst>
            <pc:docMk/>
            <pc:sldMk cId="3318584968" sldId="324"/>
            <ac:spMk id="13" creationId="{D88F6B9C-10FF-6ADD-8D6A-188B08E5AF7F}"/>
          </ac:spMkLst>
        </pc:spChg>
        <pc:grpChg chg="add mod ord">
          <ac:chgData name="Juliette Mendras" userId="90b7b395-6562-40fd-baa5-5a3f1bff8b1a" providerId="ADAL" clId="{D508C5D4-CE73-4FB9-8D94-83D9EE119269}" dt="2023-04-21T07:44:59.574" v="127" actId="171"/>
          <ac:grpSpMkLst>
            <pc:docMk/>
            <pc:sldMk cId="3318584968" sldId="324"/>
            <ac:grpSpMk id="5" creationId="{D961BC5C-DD90-8B79-4B8D-9D33D7CFB985}"/>
          </ac:grpSpMkLst>
        </pc:grpChg>
        <pc:picChg chg="mod">
          <ac:chgData name="Juliette Mendras" userId="90b7b395-6562-40fd-baa5-5a3f1bff8b1a" providerId="ADAL" clId="{D508C5D4-CE73-4FB9-8D94-83D9EE119269}" dt="2023-04-21T07:44:54.776" v="120"/>
          <ac:picMkLst>
            <pc:docMk/>
            <pc:sldMk cId="3318584968" sldId="324"/>
            <ac:picMk id="6" creationId="{0EBCCF36-5799-759F-4C18-14651D8066E1}"/>
          </ac:picMkLst>
        </pc:picChg>
        <pc:picChg chg="mod">
          <ac:chgData name="Juliette Mendras" userId="90b7b395-6562-40fd-baa5-5a3f1bff8b1a" providerId="ADAL" clId="{D508C5D4-CE73-4FB9-8D94-83D9EE119269}" dt="2023-04-21T07:44:54.776" v="120"/>
          <ac:picMkLst>
            <pc:docMk/>
            <pc:sldMk cId="3318584968" sldId="324"/>
            <ac:picMk id="7" creationId="{42A9A0C6-BD96-D667-1247-D5491C6838B9}"/>
          </ac:picMkLst>
        </pc:picChg>
        <pc:picChg chg="del">
          <ac:chgData name="Juliette Mendras" userId="90b7b395-6562-40fd-baa5-5a3f1bff8b1a" providerId="ADAL" clId="{D508C5D4-CE73-4FB9-8D94-83D9EE119269}" dt="2023-04-21T07:44:50.874" v="118" actId="478"/>
          <ac:picMkLst>
            <pc:docMk/>
            <pc:sldMk cId="3318584968" sldId="324"/>
            <ac:picMk id="9" creationId="{91DFB97B-EA12-A1D6-C9F1-62E602841A49}"/>
          </ac:picMkLst>
        </pc:picChg>
        <pc:picChg chg="del">
          <ac:chgData name="Juliette Mendras" userId="90b7b395-6562-40fd-baa5-5a3f1bff8b1a" providerId="ADAL" clId="{D508C5D4-CE73-4FB9-8D94-83D9EE119269}" dt="2023-04-21T07:44:54.417" v="119" actId="478"/>
          <ac:picMkLst>
            <pc:docMk/>
            <pc:sldMk cId="3318584968" sldId="324"/>
            <ac:picMk id="12" creationId="{75294148-7A75-A809-967A-EE2B345C4B2D}"/>
          </ac:picMkLst>
        </pc:picChg>
      </pc:sldChg>
    </pc:docChg>
  </pc:docChgLst>
  <pc:docChgLst>
    <pc:chgData name="Amandine Derbes" userId="e4fc15f6-7717-40cf-9ae2-2664119b6499" providerId="ADAL" clId="{2C0E4C6E-23B2-45C2-BDA2-3796D4B0CC53}"/>
    <pc:docChg chg="undo custSel addSld delSld modSld sldOrd">
      <pc:chgData name="Amandine Derbes" userId="e4fc15f6-7717-40cf-9ae2-2664119b6499" providerId="ADAL" clId="{2C0E4C6E-23B2-45C2-BDA2-3796D4B0CC53}" dt="2023-03-28T15:27:07.931" v="1994" actId="47"/>
      <pc:docMkLst>
        <pc:docMk/>
      </pc:docMkLst>
      <pc:sldChg chg="del">
        <pc:chgData name="Amandine Derbes" userId="e4fc15f6-7717-40cf-9ae2-2664119b6499" providerId="ADAL" clId="{2C0E4C6E-23B2-45C2-BDA2-3796D4B0CC53}" dt="2023-03-28T15:27:03.442" v="1987" actId="47"/>
        <pc:sldMkLst>
          <pc:docMk/>
          <pc:sldMk cId="4279614897" sldId="274"/>
        </pc:sldMkLst>
      </pc:sldChg>
      <pc:sldChg chg="addSp delSp modSp mod">
        <pc:chgData name="Amandine Derbes" userId="e4fc15f6-7717-40cf-9ae2-2664119b6499" providerId="ADAL" clId="{2C0E4C6E-23B2-45C2-BDA2-3796D4B0CC53}" dt="2023-03-28T14:49:08.460" v="127" actId="20577"/>
        <pc:sldMkLst>
          <pc:docMk/>
          <pc:sldMk cId="3929226655" sldId="287"/>
        </pc:sldMkLst>
        <pc:spChg chg="mod">
          <ac:chgData name="Amandine Derbes" userId="e4fc15f6-7717-40cf-9ae2-2664119b6499" providerId="ADAL" clId="{2C0E4C6E-23B2-45C2-BDA2-3796D4B0CC53}" dt="2023-03-28T14:47:04.540" v="60" actId="20577"/>
          <ac:spMkLst>
            <pc:docMk/>
            <pc:sldMk cId="3929226655" sldId="287"/>
            <ac:spMk id="4" creationId="{5B42558C-85A3-E764-01DF-AD8867650105}"/>
          </ac:spMkLst>
        </pc:spChg>
        <pc:spChg chg="mod">
          <ac:chgData name="Amandine Derbes" userId="e4fc15f6-7717-40cf-9ae2-2664119b6499" providerId="ADAL" clId="{2C0E4C6E-23B2-45C2-BDA2-3796D4B0CC53}" dt="2023-03-28T14:48:39.988" v="85" actId="20577"/>
          <ac:spMkLst>
            <pc:docMk/>
            <pc:sldMk cId="3929226655" sldId="287"/>
            <ac:spMk id="5" creationId="{8CB73F5D-7D7E-C00D-CB15-31A86D90C7E2}"/>
          </ac:spMkLst>
        </pc:spChg>
        <pc:spChg chg="mod">
          <ac:chgData name="Amandine Derbes" userId="e4fc15f6-7717-40cf-9ae2-2664119b6499" providerId="ADAL" clId="{2C0E4C6E-23B2-45C2-BDA2-3796D4B0CC53}" dt="2023-03-28T14:48:49.175" v="99" actId="20577"/>
          <ac:spMkLst>
            <pc:docMk/>
            <pc:sldMk cId="3929226655" sldId="287"/>
            <ac:spMk id="6" creationId="{7D649A3E-D175-483F-32E8-52492C7CF8CD}"/>
          </ac:spMkLst>
        </pc:spChg>
        <pc:spChg chg="mod">
          <ac:chgData name="Amandine Derbes" userId="e4fc15f6-7717-40cf-9ae2-2664119b6499" providerId="ADAL" clId="{2C0E4C6E-23B2-45C2-BDA2-3796D4B0CC53}" dt="2023-03-28T14:48:44.625" v="92" actId="20577"/>
          <ac:spMkLst>
            <pc:docMk/>
            <pc:sldMk cId="3929226655" sldId="287"/>
            <ac:spMk id="7" creationId="{15704823-0844-4B60-6945-277569C0DC5C}"/>
          </ac:spMkLst>
        </pc:spChg>
        <pc:spChg chg="mod">
          <ac:chgData name="Amandine Derbes" userId="e4fc15f6-7717-40cf-9ae2-2664119b6499" providerId="ADAL" clId="{2C0E4C6E-23B2-45C2-BDA2-3796D4B0CC53}" dt="2023-03-28T14:48:03.285" v="75" actId="1076"/>
          <ac:spMkLst>
            <pc:docMk/>
            <pc:sldMk cId="3929226655" sldId="287"/>
            <ac:spMk id="8" creationId="{2DD7DB2E-AE13-FBFD-AF72-AC3E1961DC1C}"/>
          </ac:spMkLst>
        </pc:spChg>
        <pc:spChg chg="mod">
          <ac:chgData name="Amandine Derbes" userId="e4fc15f6-7717-40cf-9ae2-2664119b6499" providerId="ADAL" clId="{2C0E4C6E-23B2-45C2-BDA2-3796D4B0CC53}" dt="2023-03-28T14:47:35.553" v="66" actId="1076"/>
          <ac:spMkLst>
            <pc:docMk/>
            <pc:sldMk cId="3929226655" sldId="287"/>
            <ac:spMk id="9" creationId="{0EFE7F41-CE4D-FA41-2BE8-0B4729EAA199}"/>
          </ac:spMkLst>
        </pc:spChg>
        <pc:spChg chg="mod">
          <ac:chgData name="Amandine Derbes" userId="e4fc15f6-7717-40cf-9ae2-2664119b6499" providerId="ADAL" clId="{2C0E4C6E-23B2-45C2-BDA2-3796D4B0CC53}" dt="2023-03-28T14:47:45.727" v="74" actId="20577"/>
          <ac:spMkLst>
            <pc:docMk/>
            <pc:sldMk cId="3929226655" sldId="287"/>
            <ac:spMk id="10" creationId="{8F3A2380-EE83-73C2-6FDA-EBA6E28B50B8}"/>
          </ac:spMkLst>
        </pc:spChg>
        <pc:spChg chg="mod">
          <ac:chgData name="Amandine Derbes" userId="e4fc15f6-7717-40cf-9ae2-2664119b6499" providerId="ADAL" clId="{2C0E4C6E-23B2-45C2-BDA2-3796D4B0CC53}" dt="2023-03-28T14:47:35.553" v="66" actId="1076"/>
          <ac:spMkLst>
            <pc:docMk/>
            <pc:sldMk cId="3929226655" sldId="287"/>
            <ac:spMk id="11" creationId="{7B318880-8A1A-15F6-CA2F-AA23F46D749B}"/>
          </ac:spMkLst>
        </pc:spChg>
        <pc:spChg chg="add mod">
          <ac:chgData name="Amandine Derbes" userId="e4fc15f6-7717-40cf-9ae2-2664119b6499" providerId="ADAL" clId="{2C0E4C6E-23B2-45C2-BDA2-3796D4B0CC53}" dt="2023-03-28T14:49:08.460" v="127" actId="20577"/>
          <ac:spMkLst>
            <pc:docMk/>
            <pc:sldMk cId="3929226655" sldId="287"/>
            <ac:spMk id="25" creationId="{29BB868B-11A1-53C9-6D0E-9A42C9C9A370}"/>
          </ac:spMkLst>
        </pc:spChg>
        <pc:picChg chg="del">
          <ac:chgData name="Amandine Derbes" userId="e4fc15f6-7717-40cf-9ae2-2664119b6499" providerId="ADAL" clId="{2C0E4C6E-23B2-45C2-BDA2-3796D4B0CC53}" dt="2023-03-28T14:47:08.562" v="61" actId="478"/>
          <ac:picMkLst>
            <pc:docMk/>
            <pc:sldMk cId="3929226655" sldId="287"/>
            <ac:picMk id="3" creationId="{E2511DB1-10A1-A2B2-3757-7136253A8194}"/>
          </ac:picMkLst>
        </pc:picChg>
        <pc:picChg chg="add mod">
          <ac:chgData name="Amandine Derbes" userId="e4fc15f6-7717-40cf-9ae2-2664119b6499" providerId="ADAL" clId="{2C0E4C6E-23B2-45C2-BDA2-3796D4B0CC53}" dt="2023-03-28T14:47:18.249" v="65" actId="1076"/>
          <ac:picMkLst>
            <pc:docMk/>
            <pc:sldMk cId="3929226655" sldId="287"/>
            <ac:picMk id="14" creationId="{906A4F86-3FE1-665B-A8FE-1EB6AFAFE345}"/>
          </ac:picMkLst>
        </pc:picChg>
        <pc:cxnChg chg="mod">
          <ac:chgData name="Amandine Derbes" userId="e4fc15f6-7717-40cf-9ae2-2664119b6499" providerId="ADAL" clId="{2C0E4C6E-23B2-45C2-BDA2-3796D4B0CC53}" dt="2023-03-28T14:48:36.869" v="78" actId="1076"/>
          <ac:cxnSpMkLst>
            <pc:docMk/>
            <pc:sldMk cId="3929226655" sldId="287"/>
            <ac:cxnSpMk id="15" creationId="{5371DE33-2BEA-4A64-B431-D8D649D1CFA0}"/>
          </ac:cxnSpMkLst>
        </pc:cxnChg>
        <pc:cxnChg chg="mod">
          <ac:chgData name="Amandine Derbes" userId="e4fc15f6-7717-40cf-9ae2-2664119b6499" providerId="ADAL" clId="{2C0E4C6E-23B2-45C2-BDA2-3796D4B0CC53}" dt="2023-03-28T14:48:19.790" v="76" actId="1076"/>
          <ac:cxnSpMkLst>
            <pc:docMk/>
            <pc:sldMk cId="3929226655" sldId="287"/>
            <ac:cxnSpMk id="16" creationId="{34CF9FE0-F2CF-D390-BF0E-B3A6259B18CC}"/>
          </ac:cxnSpMkLst>
        </pc:cxnChg>
        <pc:cxnChg chg="mod">
          <ac:chgData name="Amandine Derbes" userId="e4fc15f6-7717-40cf-9ae2-2664119b6499" providerId="ADAL" clId="{2C0E4C6E-23B2-45C2-BDA2-3796D4B0CC53}" dt="2023-03-28T14:48:29.423" v="77" actId="1076"/>
          <ac:cxnSpMkLst>
            <pc:docMk/>
            <pc:sldMk cId="3929226655" sldId="287"/>
            <ac:cxnSpMk id="18" creationId="{CF205815-5F36-7FA0-95B9-5CB9ABD23E67}"/>
          </ac:cxnSpMkLst>
        </pc:cxnChg>
        <pc:cxnChg chg="mod">
          <ac:chgData name="Amandine Derbes" userId="e4fc15f6-7717-40cf-9ae2-2664119b6499" providerId="ADAL" clId="{2C0E4C6E-23B2-45C2-BDA2-3796D4B0CC53}" dt="2023-03-28T14:48:03.285" v="75" actId="1076"/>
          <ac:cxnSpMkLst>
            <pc:docMk/>
            <pc:sldMk cId="3929226655" sldId="287"/>
            <ac:cxnSpMk id="19" creationId="{7422708D-F5AE-8F67-8FC2-CEB136B467BA}"/>
          </ac:cxnSpMkLst>
        </pc:cxnChg>
        <pc:cxnChg chg="mod">
          <ac:chgData name="Amandine Derbes" userId="e4fc15f6-7717-40cf-9ae2-2664119b6499" providerId="ADAL" clId="{2C0E4C6E-23B2-45C2-BDA2-3796D4B0CC53}" dt="2023-03-28T14:47:35.553" v="66" actId="1076"/>
          <ac:cxnSpMkLst>
            <pc:docMk/>
            <pc:sldMk cId="3929226655" sldId="287"/>
            <ac:cxnSpMk id="20" creationId="{E3587A60-C39D-A792-CA03-D989A5937A6E}"/>
          </ac:cxnSpMkLst>
        </pc:cxnChg>
        <pc:cxnChg chg="mod">
          <ac:chgData name="Amandine Derbes" userId="e4fc15f6-7717-40cf-9ae2-2664119b6499" providerId="ADAL" clId="{2C0E4C6E-23B2-45C2-BDA2-3796D4B0CC53}" dt="2023-03-28T14:47:41.022" v="67" actId="1076"/>
          <ac:cxnSpMkLst>
            <pc:docMk/>
            <pc:sldMk cId="3929226655" sldId="287"/>
            <ac:cxnSpMk id="21" creationId="{B1665084-EC53-EEAD-EFA3-E847359C4EE4}"/>
          </ac:cxnSpMkLst>
        </pc:cxnChg>
        <pc:cxnChg chg="mod">
          <ac:chgData name="Amandine Derbes" userId="e4fc15f6-7717-40cf-9ae2-2664119b6499" providerId="ADAL" clId="{2C0E4C6E-23B2-45C2-BDA2-3796D4B0CC53}" dt="2023-03-28T14:47:35.553" v="66" actId="1076"/>
          <ac:cxnSpMkLst>
            <pc:docMk/>
            <pc:sldMk cId="3929226655" sldId="287"/>
            <ac:cxnSpMk id="22" creationId="{50C9A387-F588-2DA1-9501-D7D321D7EF54}"/>
          </ac:cxnSpMkLst>
        </pc:cxnChg>
        <pc:cxnChg chg="add mod">
          <ac:chgData name="Amandine Derbes" userId="e4fc15f6-7717-40cf-9ae2-2664119b6499" providerId="ADAL" clId="{2C0E4C6E-23B2-45C2-BDA2-3796D4B0CC53}" dt="2023-03-28T14:48:58.400" v="101" actId="1076"/>
          <ac:cxnSpMkLst>
            <pc:docMk/>
            <pc:sldMk cId="3929226655" sldId="287"/>
            <ac:cxnSpMk id="26" creationId="{D7186964-15E7-8ED5-3356-F5552FB8741F}"/>
          </ac:cxnSpMkLst>
        </pc:cxnChg>
      </pc:sldChg>
      <pc:sldChg chg="del">
        <pc:chgData name="Amandine Derbes" userId="e4fc15f6-7717-40cf-9ae2-2664119b6499" providerId="ADAL" clId="{2C0E4C6E-23B2-45C2-BDA2-3796D4B0CC53}" dt="2023-03-28T15:27:06.766" v="1992" actId="47"/>
        <pc:sldMkLst>
          <pc:docMk/>
          <pc:sldMk cId="3439554945" sldId="288"/>
        </pc:sldMkLst>
      </pc:sldChg>
      <pc:sldChg chg="del">
        <pc:chgData name="Amandine Derbes" userId="e4fc15f6-7717-40cf-9ae2-2664119b6499" providerId="ADAL" clId="{2C0E4C6E-23B2-45C2-BDA2-3796D4B0CC53}" dt="2023-03-28T15:27:07.931" v="1994" actId="47"/>
        <pc:sldMkLst>
          <pc:docMk/>
          <pc:sldMk cId="3825502479" sldId="289"/>
        </pc:sldMkLst>
      </pc:sldChg>
      <pc:sldChg chg="del">
        <pc:chgData name="Amandine Derbes" userId="e4fc15f6-7717-40cf-9ae2-2664119b6499" providerId="ADAL" clId="{2C0E4C6E-23B2-45C2-BDA2-3796D4B0CC53}" dt="2023-03-28T15:27:07.283" v="1993" actId="47"/>
        <pc:sldMkLst>
          <pc:docMk/>
          <pc:sldMk cId="857930320" sldId="290"/>
        </pc:sldMkLst>
      </pc:sldChg>
      <pc:sldChg chg="addSp delSp modSp mod ord">
        <pc:chgData name="Amandine Derbes" userId="e4fc15f6-7717-40cf-9ae2-2664119b6499" providerId="ADAL" clId="{2C0E4C6E-23B2-45C2-BDA2-3796D4B0CC53}" dt="2023-03-28T15:04:31.933" v="536" actId="6549"/>
        <pc:sldMkLst>
          <pc:docMk/>
          <pc:sldMk cId="3021066441" sldId="292"/>
        </pc:sldMkLst>
        <pc:spChg chg="mod">
          <ac:chgData name="Amandine Derbes" userId="e4fc15f6-7717-40cf-9ae2-2664119b6499" providerId="ADAL" clId="{2C0E4C6E-23B2-45C2-BDA2-3796D4B0CC53}" dt="2023-03-28T14:58:47.884" v="227"/>
          <ac:spMkLst>
            <pc:docMk/>
            <pc:sldMk cId="3021066441" sldId="292"/>
            <ac:spMk id="4" creationId="{5B42558C-85A3-E764-01DF-AD8867650105}"/>
          </ac:spMkLst>
        </pc:spChg>
        <pc:spChg chg="mod">
          <ac:chgData name="Amandine Derbes" userId="e4fc15f6-7717-40cf-9ae2-2664119b6499" providerId="ADAL" clId="{2C0E4C6E-23B2-45C2-BDA2-3796D4B0CC53}" dt="2023-03-28T15:00:26.761" v="359" actId="1076"/>
          <ac:spMkLst>
            <pc:docMk/>
            <pc:sldMk cId="3021066441" sldId="292"/>
            <ac:spMk id="25" creationId="{F80BE4DF-8D71-77A0-7B5A-E550EA3B7EA7}"/>
          </ac:spMkLst>
        </pc:spChg>
        <pc:spChg chg="del">
          <ac:chgData name="Amandine Derbes" userId="e4fc15f6-7717-40cf-9ae2-2664119b6499" providerId="ADAL" clId="{2C0E4C6E-23B2-45C2-BDA2-3796D4B0CC53}" dt="2023-03-28T14:59:12.238" v="231" actId="478"/>
          <ac:spMkLst>
            <pc:docMk/>
            <pc:sldMk cId="3021066441" sldId="292"/>
            <ac:spMk id="39" creationId="{91EA7A06-F773-93CA-96F6-9DCE6ADCA80D}"/>
          </ac:spMkLst>
        </pc:spChg>
        <pc:spChg chg="del">
          <ac:chgData name="Amandine Derbes" userId="e4fc15f6-7717-40cf-9ae2-2664119b6499" providerId="ADAL" clId="{2C0E4C6E-23B2-45C2-BDA2-3796D4B0CC53}" dt="2023-03-28T14:59:12.238" v="231" actId="478"/>
          <ac:spMkLst>
            <pc:docMk/>
            <pc:sldMk cId="3021066441" sldId="292"/>
            <ac:spMk id="44" creationId="{06123C3A-9B41-E24F-CD44-2926A8A29216}"/>
          </ac:spMkLst>
        </pc:spChg>
        <pc:spChg chg="del">
          <ac:chgData name="Amandine Derbes" userId="e4fc15f6-7717-40cf-9ae2-2664119b6499" providerId="ADAL" clId="{2C0E4C6E-23B2-45C2-BDA2-3796D4B0CC53}" dt="2023-03-28T14:59:12.238" v="231" actId="478"/>
          <ac:spMkLst>
            <pc:docMk/>
            <pc:sldMk cId="3021066441" sldId="292"/>
            <ac:spMk id="45" creationId="{0E996F36-3719-2826-0700-E6EA3A34CA09}"/>
          </ac:spMkLst>
        </pc:spChg>
        <pc:spChg chg="del">
          <ac:chgData name="Amandine Derbes" userId="e4fc15f6-7717-40cf-9ae2-2664119b6499" providerId="ADAL" clId="{2C0E4C6E-23B2-45C2-BDA2-3796D4B0CC53}" dt="2023-03-28T14:59:12.238" v="231" actId="478"/>
          <ac:spMkLst>
            <pc:docMk/>
            <pc:sldMk cId="3021066441" sldId="292"/>
            <ac:spMk id="46" creationId="{40336027-CFC9-4310-3BDD-52263747160C}"/>
          </ac:spMkLst>
        </pc:spChg>
        <pc:spChg chg="mod">
          <ac:chgData name="Amandine Derbes" userId="e4fc15f6-7717-40cf-9ae2-2664119b6499" providerId="ADAL" clId="{2C0E4C6E-23B2-45C2-BDA2-3796D4B0CC53}" dt="2023-03-28T15:04:31.933" v="536" actId="6549"/>
          <ac:spMkLst>
            <pc:docMk/>
            <pc:sldMk cId="3021066441" sldId="292"/>
            <ac:spMk id="47" creationId="{029C0BAF-B44D-0284-86E8-49B215E304B9}"/>
          </ac:spMkLst>
        </pc:spChg>
        <pc:spChg chg="del">
          <ac:chgData name="Amandine Derbes" userId="e4fc15f6-7717-40cf-9ae2-2664119b6499" providerId="ADAL" clId="{2C0E4C6E-23B2-45C2-BDA2-3796D4B0CC53}" dt="2023-03-28T15:01:18.812" v="394" actId="478"/>
          <ac:spMkLst>
            <pc:docMk/>
            <pc:sldMk cId="3021066441" sldId="292"/>
            <ac:spMk id="48" creationId="{A367F8CF-3527-C1CD-1B08-D36BB2AA2351}"/>
          </ac:spMkLst>
        </pc:spChg>
        <pc:spChg chg="del">
          <ac:chgData name="Amandine Derbes" userId="e4fc15f6-7717-40cf-9ae2-2664119b6499" providerId="ADAL" clId="{2C0E4C6E-23B2-45C2-BDA2-3796D4B0CC53}" dt="2023-03-28T15:01:18.812" v="394" actId="478"/>
          <ac:spMkLst>
            <pc:docMk/>
            <pc:sldMk cId="3021066441" sldId="292"/>
            <ac:spMk id="49" creationId="{B50F32A5-B569-188B-C863-0F075CED63DF}"/>
          </ac:spMkLst>
        </pc:spChg>
        <pc:spChg chg="del">
          <ac:chgData name="Amandine Derbes" userId="e4fc15f6-7717-40cf-9ae2-2664119b6499" providerId="ADAL" clId="{2C0E4C6E-23B2-45C2-BDA2-3796D4B0CC53}" dt="2023-03-28T15:01:18.812" v="394" actId="478"/>
          <ac:spMkLst>
            <pc:docMk/>
            <pc:sldMk cId="3021066441" sldId="292"/>
            <ac:spMk id="50" creationId="{18BC7213-1DC4-AD9F-BEF0-C41457109F75}"/>
          </ac:spMkLst>
        </pc:spChg>
        <pc:picChg chg="add mod">
          <ac:chgData name="Amandine Derbes" userId="e4fc15f6-7717-40cf-9ae2-2664119b6499" providerId="ADAL" clId="{2C0E4C6E-23B2-45C2-BDA2-3796D4B0CC53}" dt="2023-03-28T14:59:15.378" v="232" actId="1076"/>
          <ac:picMkLst>
            <pc:docMk/>
            <pc:sldMk cId="3021066441" sldId="292"/>
            <ac:picMk id="3" creationId="{ED7A3BA7-F7C7-352E-2CA8-84016965C805}"/>
          </ac:picMkLst>
        </pc:picChg>
        <pc:picChg chg="del">
          <ac:chgData name="Amandine Derbes" userId="e4fc15f6-7717-40cf-9ae2-2664119b6499" providerId="ADAL" clId="{2C0E4C6E-23B2-45C2-BDA2-3796D4B0CC53}" dt="2023-03-28T14:59:05.906" v="228" actId="478"/>
          <ac:picMkLst>
            <pc:docMk/>
            <pc:sldMk cId="3021066441" sldId="292"/>
            <ac:picMk id="6" creationId="{DB6DA44C-128D-5C08-E1D6-FD449AF23C44}"/>
          </ac:picMkLst>
        </pc:picChg>
        <pc:cxnChg chg="del">
          <ac:chgData name="Amandine Derbes" userId="e4fc15f6-7717-40cf-9ae2-2664119b6499" providerId="ADAL" clId="{2C0E4C6E-23B2-45C2-BDA2-3796D4B0CC53}" dt="2023-03-28T15:01:18.812" v="394" actId="478"/>
          <ac:cxnSpMkLst>
            <pc:docMk/>
            <pc:sldMk cId="3021066441" sldId="292"/>
            <ac:cxnSpMk id="10" creationId="{65C2A0D0-C078-9BCC-B2AB-BDDA5C6D8333}"/>
          </ac:cxnSpMkLst>
        </pc:cxnChg>
        <pc:cxnChg chg="del">
          <ac:chgData name="Amandine Derbes" userId="e4fc15f6-7717-40cf-9ae2-2664119b6499" providerId="ADAL" clId="{2C0E4C6E-23B2-45C2-BDA2-3796D4B0CC53}" dt="2023-03-28T15:01:18.812" v="394" actId="478"/>
          <ac:cxnSpMkLst>
            <pc:docMk/>
            <pc:sldMk cId="3021066441" sldId="292"/>
            <ac:cxnSpMk id="11" creationId="{2313C563-8F54-C961-EAA4-0F1B89DA64FD}"/>
          </ac:cxnSpMkLst>
        </pc:cxnChg>
        <pc:cxnChg chg="del">
          <ac:chgData name="Amandine Derbes" userId="e4fc15f6-7717-40cf-9ae2-2664119b6499" providerId="ADAL" clId="{2C0E4C6E-23B2-45C2-BDA2-3796D4B0CC53}" dt="2023-03-28T15:01:18.812" v="394" actId="478"/>
          <ac:cxnSpMkLst>
            <pc:docMk/>
            <pc:sldMk cId="3021066441" sldId="292"/>
            <ac:cxnSpMk id="16" creationId="{3E9C69F8-E034-7690-4401-A85F7AA81EBA}"/>
          </ac:cxnSpMkLst>
        </pc:cxnChg>
        <pc:cxnChg chg="del">
          <ac:chgData name="Amandine Derbes" userId="e4fc15f6-7717-40cf-9ae2-2664119b6499" providerId="ADAL" clId="{2C0E4C6E-23B2-45C2-BDA2-3796D4B0CC53}" dt="2023-03-28T15:01:18.812" v="394" actId="478"/>
          <ac:cxnSpMkLst>
            <pc:docMk/>
            <pc:sldMk cId="3021066441" sldId="292"/>
            <ac:cxnSpMk id="18" creationId="{9F00E136-DC28-3169-200E-7B04EDF336A6}"/>
          </ac:cxnSpMkLst>
        </pc:cxnChg>
        <pc:cxnChg chg="mod ord">
          <ac:chgData name="Amandine Derbes" userId="e4fc15f6-7717-40cf-9ae2-2664119b6499" providerId="ADAL" clId="{2C0E4C6E-23B2-45C2-BDA2-3796D4B0CC53}" dt="2023-03-28T15:01:01.847" v="363" actId="166"/>
          <ac:cxnSpMkLst>
            <pc:docMk/>
            <pc:sldMk cId="3021066441" sldId="292"/>
            <ac:cxnSpMk id="19" creationId="{B3086287-2B42-D6CD-CB9B-6CF4CB898F39}"/>
          </ac:cxnSpMkLst>
        </pc:cxnChg>
        <pc:cxnChg chg="mod ord">
          <ac:chgData name="Amandine Derbes" userId="e4fc15f6-7717-40cf-9ae2-2664119b6499" providerId="ADAL" clId="{2C0E4C6E-23B2-45C2-BDA2-3796D4B0CC53}" dt="2023-03-28T15:00:20.678" v="358" actId="1076"/>
          <ac:cxnSpMkLst>
            <pc:docMk/>
            <pc:sldMk cId="3021066441" sldId="292"/>
            <ac:cxnSpMk id="20" creationId="{70512C4A-B827-4203-D75C-FCD23A9FF050}"/>
          </ac:cxnSpMkLst>
        </pc:cxnChg>
        <pc:cxnChg chg="del">
          <ac:chgData name="Amandine Derbes" userId="e4fc15f6-7717-40cf-9ae2-2664119b6499" providerId="ADAL" clId="{2C0E4C6E-23B2-45C2-BDA2-3796D4B0CC53}" dt="2023-03-28T14:59:12.238" v="231" actId="478"/>
          <ac:cxnSpMkLst>
            <pc:docMk/>
            <pc:sldMk cId="3021066441" sldId="292"/>
            <ac:cxnSpMk id="40" creationId="{F271F0B9-73E1-4A7C-EE57-6C806253791D}"/>
          </ac:cxnSpMkLst>
        </pc:cxnChg>
        <pc:cxnChg chg="del">
          <ac:chgData name="Amandine Derbes" userId="e4fc15f6-7717-40cf-9ae2-2664119b6499" providerId="ADAL" clId="{2C0E4C6E-23B2-45C2-BDA2-3796D4B0CC53}" dt="2023-03-28T14:59:12.238" v="231" actId="478"/>
          <ac:cxnSpMkLst>
            <pc:docMk/>
            <pc:sldMk cId="3021066441" sldId="292"/>
            <ac:cxnSpMk id="41" creationId="{0B90F0EB-6B7D-9654-66DB-E91DA65DC44C}"/>
          </ac:cxnSpMkLst>
        </pc:cxnChg>
        <pc:cxnChg chg="del">
          <ac:chgData name="Amandine Derbes" userId="e4fc15f6-7717-40cf-9ae2-2664119b6499" providerId="ADAL" clId="{2C0E4C6E-23B2-45C2-BDA2-3796D4B0CC53}" dt="2023-03-28T14:59:12.238" v="231" actId="478"/>
          <ac:cxnSpMkLst>
            <pc:docMk/>
            <pc:sldMk cId="3021066441" sldId="292"/>
            <ac:cxnSpMk id="42" creationId="{1E1C8F13-230D-C3DC-25E7-622986931A86}"/>
          </ac:cxnSpMkLst>
        </pc:cxnChg>
        <pc:cxnChg chg="del">
          <ac:chgData name="Amandine Derbes" userId="e4fc15f6-7717-40cf-9ae2-2664119b6499" providerId="ADAL" clId="{2C0E4C6E-23B2-45C2-BDA2-3796D4B0CC53}" dt="2023-03-28T14:59:12.238" v="231" actId="478"/>
          <ac:cxnSpMkLst>
            <pc:docMk/>
            <pc:sldMk cId="3021066441" sldId="292"/>
            <ac:cxnSpMk id="43" creationId="{2B6AD0C2-DD35-EB76-0CD1-DC88A39B728D}"/>
          </ac:cxnSpMkLst>
        </pc:cxnChg>
      </pc:sldChg>
      <pc:sldChg chg="del">
        <pc:chgData name="Amandine Derbes" userId="e4fc15f6-7717-40cf-9ae2-2664119b6499" providerId="ADAL" clId="{2C0E4C6E-23B2-45C2-BDA2-3796D4B0CC53}" dt="2023-03-28T15:27:03.958" v="1988" actId="47"/>
        <pc:sldMkLst>
          <pc:docMk/>
          <pc:sldMk cId="1298972917" sldId="294"/>
        </pc:sldMkLst>
      </pc:sldChg>
      <pc:sldChg chg="del">
        <pc:chgData name="Amandine Derbes" userId="e4fc15f6-7717-40cf-9ae2-2664119b6499" providerId="ADAL" clId="{2C0E4C6E-23B2-45C2-BDA2-3796D4B0CC53}" dt="2023-03-28T15:27:00.581" v="1982" actId="47"/>
        <pc:sldMkLst>
          <pc:docMk/>
          <pc:sldMk cId="3406405907" sldId="295"/>
        </pc:sldMkLst>
      </pc:sldChg>
      <pc:sldChg chg="del">
        <pc:chgData name="Amandine Derbes" userId="e4fc15f6-7717-40cf-9ae2-2664119b6499" providerId="ADAL" clId="{2C0E4C6E-23B2-45C2-BDA2-3796D4B0CC53}" dt="2023-03-28T15:27:04.792" v="1989" actId="47"/>
        <pc:sldMkLst>
          <pc:docMk/>
          <pc:sldMk cId="4030109773" sldId="296"/>
        </pc:sldMkLst>
      </pc:sldChg>
      <pc:sldChg chg="del">
        <pc:chgData name="Amandine Derbes" userId="e4fc15f6-7717-40cf-9ae2-2664119b6499" providerId="ADAL" clId="{2C0E4C6E-23B2-45C2-BDA2-3796D4B0CC53}" dt="2023-03-28T15:27:05.378" v="1990" actId="47"/>
        <pc:sldMkLst>
          <pc:docMk/>
          <pc:sldMk cId="3169029593" sldId="297"/>
        </pc:sldMkLst>
      </pc:sldChg>
      <pc:sldChg chg="del">
        <pc:chgData name="Amandine Derbes" userId="e4fc15f6-7717-40cf-9ae2-2664119b6499" providerId="ADAL" clId="{2C0E4C6E-23B2-45C2-BDA2-3796D4B0CC53}" dt="2023-03-28T15:27:05.964" v="1991" actId="47"/>
        <pc:sldMkLst>
          <pc:docMk/>
          <pc:sldMk cId="3415284104" sldId="298"/>
        </pc:sldMkLst>
      </pc:sldChg>
      <pc:sldChg chg="del">
        <pc:chgData name="Amandine Derbes" userId="e4fc15f6-7717-40cf-9ae2-2664119b6499" providerId="ADAL" clId="{2C0E4C6E-23B2-45C2-BDA2-3796D4B0CC53}" dt="2023-03-28T15:27:02.370" v="1985" actId="47"/>
        <pc:sldMkLst>
          <pc:docMk/>
          <pc:sldMk cId="3817967438" sldId="299"/>
        </pc:sldMkLst>
      </pc:sldChg>
      <pc:sldChg chg="del">
        <pc:chgData name="Amandine Derbes" userId="e4fc15f6-7717-40cf-9ae2-2664119b6499" providerId="ADAL" clId="{2C0E4C6E-23B2-45C2-BDA2-3796D4B0CC53}" dt="2023-03-28T15:26:59.062" v="1980" actId="47"/>
        <pc:sldMkLst>
          <pc:docMk/>
          <pc:sldMk cId="2698937391" sldId="300"/>
        </pc:sldMkLst>
      </pc:sldChg>
      <pc:sldChg chg="del">
        <pc:chgData name="Amandine Derbes" userId="e4fc15f6-7717-40cf-9ae2-2664119b6499" providerId="ADAL" clId="{2C0E4C6E-23B2-45C2-BDA2-3796D4B0CC53}" dt="2023-03-28T15:27:01.352" v="1983" actId="47"/>
        <pc:sldMkLst>
          <pc:docMk/>
          <pc:sldMk cId="981185870" sldId="301"/>
        </pc:sldMkLst>
      </pc:sldChg>
      <pc:sldChg chg="del">
        <pc:chgData name="Amandine Derbes" userId="e4fc15f6-7717-40cf-9ae2-2664119b6499" providerId="ADAL" clId="{2C0E4C6E-23B2-45C2-BDA2-3796D4B0CC53}" dt="2023-03-28T15:27:01.869" v="1984" actId="47"/>
        <pc:sldMkLst>
          <pc:docMk/>
          <pc:sldMk cId="3718931164" sldId="302"/>
        </pc:sldMkLst>
      </pc:sldChg>
      <pc:sldChg chg="addSp delSp modSp mod">
        <pc:chgData name="Amandine Derbes" userId="e4fc15f6-7717-40cf-9ae2-2664119b6499" providerId="ADAL" clId="{2C0E4C6E-23B2-45C2-BDA2-3796D4B0CC53}" dt="2023-03-28T14:58:28.683" v="224" actId="20577"/>
        <pc:sldMkLst>
          <pc:docMk/>
          <pc:sldMk cId="2533204013" sldId="303"/>
        </pc:sldMkLst>
        <pc:spChg chg="mod ord">
          <ac:chgData name="Amandine Derbes" userId="e4fc15f6-7717-40cf-9ae2-2664119b6499" providerId="ADAL" clId="{2C0E4C6E-23B2-45C2-BDA2-3796D4B0CC53}" dt="2023-03-28T14:56:24.527" v="134" actId="1076"/>
          <ac:spMkLst>
            <pc:docMk/>
            <pc:sldMk cId="2533204013" sldId="303"/>
            <ac:spMk id="5" creationId="{847A0643-187B-BFA5-B564-E479D5073D80}"/>
          </ac:spMkLst>
        </pc:spChg>
        <pc:spChg chg="add mod">
          <ac:chgData name="Amandine Derbes" userId="e4fc15f6-7717-40cf-9ae2-2664119b6499" providerId="ADAL" clId="{2C0E4C6E-23B2-45C2-BDA2-3796D4B0CC53}" dt="2023-03-28T14:56:40.975" v="139" actId="14100"/>
          <ac:spMkLst>
            <pc:docMk/>
            <pc:sldMk cId="2533204013" sldId="303"/>
            <ac:spMk id="11" creationId="{48CCDA6F-DB97-1730-8071-87ABBB45FF3C}"/>
          </ac:spMkLst>
        </pc:spChg>
        <pc:spChg chg="add mod">
          <ac:chgData name="Amandine Derbes" userId="e4fc15f6-7717-40cf-9ae2-2664119b6499" providerId="ADAL" clId="{2C0E4C6E-23B2-45C2-BDA2-3796D4B0CC53}" dt="2023-03-28T14:58:28.683" v="224" actId="20577"/>
          <ac:spMkLst>
            <pc:docMk/>
            <pc:sldMk cId="2533204013" sldId="303"/>
            <ac:spMk id="12" creationId="{B35C0E16-4E12-AEE5-2C44-85C7F8641255}"/>
          </ac:spMkLst>
        </pc:spChg>
        <pc:spChg chg="add mod">
          <ac:chgData name="Amandine Derbes" userId="e4fc15f6-7717-40cf-9ae2-2664119b6499" providerId="ADAL" clId="{2C0E4C6E-23B2-45C2-BDA2-3796D4B0CC53}" dt="2023-03-28T14:57:23.774" v="168" actId="1076"/>
          <ac:spMkLst>
            <pc:docMk/>
            <pc:sldMk cId="2533204013" sldId="303"/>
            <ac:spMk id="13" creationId="{B598F239-EB51-F49F-47A1-59EC65B360CB}"/>
          </ac:spMkLst>
        </pc:spChg>
        <pc:spChg chg="mod">
          <ac:chgData name="Amandine Derbes" userId="e4fc15f6-7717-40cf-9ae2-2664119b6499" providerId="ADAL" clId="{2C0E4C6E-23B2-45C2-BDA2-3796D4B0CC53}" dt="2023-03-28T14:56:58.181" v="162" actId="20577"/>
          <ac:spMkLst>
            <pc:docMk/>
            <pc:sldMk cId="2533204013" sldId="303"/>
            <ac:spMk id="17" creationId="{5335EE7A-C937-4BDE-9F5D-60F8B4430FED}"/>
          </ac:spMkLst>
        </pc:spChg>
        <pc:picChg chg="add mod">
          <ac:chgData name="Amandine Derbes" userId="e4fc15f6-7717-40cf-9ae2-2664119b6499" providerId="ADAL" clId="{2C0E4C6E-23B2-45C2-BDA2-3796D4B0CC53}" dt="2023-03-28T14:56:15.488" v="131" actId="1076"/>
          <ac:picMkLst>
            <pc:docMk/>
            <pc:sldMk cId="2533204013" sldId="303"/>
            <ac:picMk id="10" creationId="{D1371323-9F83-7CC1-6EE0-0944CE5D73D6}"/>
          </ac:picMkLst>
        </pc:picChg>
        <pc:picChg chg="del">
          <ac:chgData name="Amandine Derbes" userId="e4fc15f6-7717-40cf-9ae2-2664119b6499" providerId="ADAL" clId="{2C0E4C6E-23B2-45C2-BDA2-3796D4B0CC53}" dt="2023-03-28T14:56:06.345" v="128" actId="478"/>
          <ac:picMkLst>
            <pc:docMk/>
            <pc:sldMk cId="2533204013" sldId="303"/>
            <ac:picMk id="15" creationId="{87CBACD0-5AA6-2202-FF11-D0E79466E245}"/>
          </ac:picMkLst>
        </pc:picChg>
      </pc:sldChg>
      <pc:sldChg chg="del">
        <pc:chgData name="Amandine Derbes" userId="e4fc15f6-7717-40cf-9ae2-2664119b6499" providerId="ADAL" clId="{2C0E4C6E-23B2-45C2-BDA2-3796D4B0CC53}" dt="2023-03-28T15:27:02.956" v="1986" actId="47"/>
        <pc:sldMkLst>
          <pc:docMk/>
          <pc:sldMk cId="1921890928" sldId="304"/>
        </pc:sldMkLst>
      </pc:sldChg>
      <pc:sldChg chg="del">
        <pc:chgData name="Amandine Derbes" userId="e4fc15f6-7717-40cf-9ae2-2664119b6499" providerId="ADAL" clId="{2C0E4C6E-23B2-45C2-BDA2-3796D4B0CC53}" dt="2023-03-28T14:44:15.558" v="0" actId="47"/>
        <pc:sldMkLst>
          <pc:docMk/>
          <pc:sldMk cId="1921542029" sldId="305"/>
        </pc:sldMkLst>
      </pc:sldChg>
      <pc:sldChg chg="addSp delSp modSp mod">
        <pc:chgData name="Amandine Derbes" userId="e4fc15f6-7717-40cf-9ae2-2664119b6499" providerId="ADAL" clId="{2C0E4C6E-23B2-45C2-BDA2-3796D4B0CC53}" dt="2023-03-28T14:45:25.350" v="53" actId="20577"/>
        <pc:sldMkLst>
          <pc:docMk/>
          <pc:sldMk cId="1676585148" sldId="306"/>
        </pc:sldMkLst>
        <pc:spChg chg="add del mod">
          <ac:chgData name="Amandine Derbes" userId="e4fc15f6-7717-40cf-9ae2-2664119b6499" providerId="ADAL" clId="{2C0E4C6E-23B2-45C2-BDA2-3796D4B0CC53}" dt="2023-03-28T14:44:34.337" v="7" actId="478"/>
          <ac:spMkLst>
            <pc:docMk/>
            <pc:sldMk cId="1676585148" sldId="306"/>
            <ac:spMk id="10" creationId="{417E8FFB-660F-E115-F755-6A41477459CF}"/>
          </ac:spMkLst>
        </pc:spChg>
        <pc:spChg chg="mod">
          <ac:chgData name="Amandine Derbes" userId="e4fc15f6-7717-40cf-9ae2-2664119b6499" providerId="ADAL" clId="{2C0E4C6E-23B2-45C2-BDA2-3796D4B0CC53}" dt="2023-03-28T14:44:59.892" v="15" actId="1076"/>
          <ac:spMkLst>
            <pc:docMk/>
            <pc:sldMk cId="1676585148" sldId="306"/>
            <ac:spMk id="14" creationId="{588B4C19-5C9F-7FC1-3086-A6BC39C40C9B}"/>
          </ac:spMkLst>
        </pc:spChg>
        <pc:spChg chg="mod">
          <ac:chgData name="Amandine Derbes" userId="e4fc15f6-7717-40cf-9ae2-2664119b6499" providerId="ADAL" clId="{2C0E4C6E-23B2-45C2-BDA2-3796D4B0CC53}" dt="2023-03-28T14:45:11.888" v="33" actId="20577"/>
          <ac:spMkLst>
            <pc:docMk/>
            <pc:sldMk cId="1676585148" sldId="306"/>
            <ac:spMk id="15" creationId="{8C14A8EB-D1B7-0FED-8DFB-0961A1ED82E0}"/>
          </ac:spMkLst>
        </pc:spChg>
        <pc:spChg chg="mod">
          <ac:chgData name="Amandine Derbes" userId="e4fc15f6-7717-40cf-9ae2-2664119b6499" providerId="ADAL" clId="{2C0E4C6E-23B2-45C2-BDA2-3796D4B0CC53}" dt="2023-03-28T14:45:02.179" v="16" actId="1076"/>
          <ac:spMkLst>
            <pc:docMk/>
            <pc:sldMk cId="1676585148" sldId="306"/>
            <ac:spMk id="16" creationId="{8BC8A9D6-B899-90CD-F23C-81F20ACE21AC}"/>
          </ac:spMkLst>
        </pc:spChg>
        <pc:spChg chg="mod">
          <ac:chgData name="Amandine Derbes" userId="e4fc15f6-7717-40cf-9ae2-2664119b6499" providerId="ADAL" clId="{2C0E4C6E-23B2-45C2-BDA2-3796D4B0CC53}" dt="2023-03-28T14:44:41.060" v="14" actId="20577"/>
          <ac:spMkLst>
            <pc:docMk/>
            <pc:sldMk cId="1676585148" sldId="306"/>
            <ac:spMk id="17" creationId="{5335EE7A-C937-4BDE-9F5D-60F8B4430FED}"/>
          </ac:spMkLst>
        </pc:spChg>
        <pc:spChg chg="mod">
          <ac:chgData name="Amandine Derbes" userId="e4fc15f6-7717-40cf-9ae2-2664119b6499" providerId="ADAL" clId="{2C0E4C6E-23B2-45C2-BDA2-3796D4B0CC53}" dt="2023-03-28T14:45:25.350" v="53" actId="20577"/>
          <ac:spMkLst>
            <pc:docMk/>
            <pc:sldMk cId="1676585148" sldId="306"/>
            <ac:spMk id="19" creationId="{FB885392-3D4C-FE7C-1B25-598ACF26E11B}"/>
          </ac:spMkLst>
        </pc:spChg>
        <pc:spChg chg="mod">
          <ac:chgData name="Amandine Derbes" userId="e4fc15f6-7717-40cf-9ae2-2664119b6499" providerId="ADAL" clId="{2C0E4C6E-23B2-45C2-BDA2-3796D4B0CC53}" dt="2023-03-28T14:45:16.699" v="34" actId="1076"/>
          <ac:spMkLst>
            <pc:docMk/>
            <pc:sldMk cId="1676585148" sldId="306"/>
            <ac:spMk id="20" creationId="{84741C3E-9667-5E64-66E1-A370678676BC}"/>
          </ac:spMkLst>
        </pc:spChg>
        <pc:spChg chg="del">
          <ac:chgData name="Amandine Derbes" userId="e4fc15f6-7717-40cf-9ae2-2664119b6499" providerId="ADAL" clId="{2C0E4C6E-23B2-45C2-BDA2-3796D4B0CC53}" dt="2023-03-28T14:44:29.688" v="6" actId="478"/>
          <ac:spMkLst>
            <pc:docMk/>
            <pc:sldMk cId="1676585148" sldId="306"/>
            <ac:spMk id="32" creationId="{B528013D-FCBA-49BE-9C7F-CB6A6DDAA2E9}"/>
          </ac:spMkLst>
        </pc:spChg>
        <pc:picChg chg="add mod ord">
          <ac:chgData name="Amandine Derbes" userId="e4fc15f6-7717-40cf-9ae2-2664119b6499" providerId="ADAL" clId="{2C0E4C6E-23B2-45C2-BDA2-3796D4B0CC53}" dt="2023-03-28T14:44:27.251" v="5" actId="1076"/>
          <ac:picMkLst>
            <pc:docMk/>
            <pc:sldMk cId="1676585148" sldId="306"/>
            <ac:picMk id="7" creationId="{87B87086-0EF6-57CF-759B-9FE1DDA0AA14}"/>
          </ac:picMkLst>
        </pc:picChg>
        <pc:picChg chg="del">
          <ac:chgData name="Amandine Derbes" userId="e4fc15f6-7717-40cf-9ae2-2664119b6499" providerId="ADAL" clId="{2C0E4C6E-23B2-45C2-BDA2-3796D4B0CC53}" dt="2023-03-28T14:44:18.184" v="1" actId="478"/>
          <ac:picMkLst>
            <pc:docMk/>
            <pc:sldMk cId="1676585148" sldId="306"/>
            <ac:picMk id="11" creationId="{2CB25B6A-8D61-302E-5E38-72CA6BC399FB}"/>
          </ac:picMkLst>
        </pc:picChg>
      </pc:sldChg>
      <pc:sldChg chg="del">
        <pc:chgData name="Amandine Derbes" userId="e4fc15f6-7717-40cf-9ae2-2664119b6499" providerId="ADAL" clId="{2C0E4C6E-23B2-45C2-BDA2-3796D4B0CC53}" dt="2023-03-28T15:26:57.790" v="1978" actId="47"/>
        <pc:sldMkLst>
          <pc:docMk/>
          <pc:sldMk cId="2877415465" sldId="308"/>
        </pc:sldMkLst>
      </pc:sldChg>
      <pc:sldChg chg="del">
        <pc:chgData name="Amandine Derbes" userId="e4fc15f6-7717-40cf-9ae2-2664119b6499" providerId="ADAL" clId="{2C0E4C6E-23B2-45C2-BDA2-3796D4B0CC53}" dt="2023-03-28T15:26:58.476" v="1979" actId="47"/>
        <pc:sldMkLst>
          <pc:docMk/>
          <pc:sldMk cId="3345418035" sldId="309"/>
        </pc:sldMkLst>
      </pc:sldChg>
      <pc:sldChg chg="del">
        <pc:chgData name="Amandine Derbes" userId="e4fc15f6-7717-40cf-9ae2-2664119b6499" providerId="ADAL" clId="{2C0E4C6E-23B2-45C2-BDA2-3796D4B0CC53}" dt="2023-03-28T15:26:59.648" v="1981" actId="47"/>
        <pc:sldMkLst>
          <pc:docMk/>
          <pc:sldMk cId="2823428851" sldId="310"/>
        </pc:sldMkLst>
      </pc:sldChg>
      <pc:sldChg chg="addSp delSp modSp add mod">
        <pc:chgData name="Amandine Derbes" userId="e4fc15f6-7717-40cf-9ae2-2664119b6499" providerId="ADAL" clId="{2C0E4C6E-23B2-45C2-BDA2-3796D4B0CC53}" dt="2023-03-28T15:03:29.141" v="477" actId="20577"/>
        <pc:sldMkLst>
          <pc:docMk/>
          <pc:sldMk cId="166584420" sldId="311"/>
        </pc:sldMkLst>
        <pc:spChg chg="del">
          <ac:chgData name="Amandine Derbes" userId="e4fc15f6-7717-40cf-9ae2-2664119b6499" providerId="ADAL" clId="{2C0E4C6E-23B2-45C2-BDA2-3796D4B0CC53}" dt="2023-03-28T15:02:22.403" v="451" actId="478"/>
          <ac:spMkLst>
            <pc:docMk/>
            <pc:sldMk cId="166584420" sldId="311"/>
            <ac:spMk id="6" creationId="{30D87AEB-E52C-D466-7743-FE950C4918FA}"/>
          </ac:spMkLst>
        </pc:spChg>
        <pc:spChg chg="del">
          <ac:chgData name="Amandine Derbes" userId="e4fc15f6-7717-40cf-9ae2-2664119b6499" providerId="ADAL" clId="{2C0E4C6E-23B2-45C2-BDA2-3796D4B0CC53}" dt="2023-03-28T15:02:21.309" v="450" actId="478"/>
          <ac:spMkLst>
            <pc:docMk/>
            <pc:sldMk cId="166584420" sldId="311"/>
            <ac:spMk id="7" creationId="{CFAD329A-AF8C-2D4E-00C8-AEAEB93B3B30}"/>
          </ac:spMkLst>
        </pc:spChg>
        <pc:spChg chg="del">
          <ac:chgData name="Amandine Derbes" userId="e4fc15f6-7717-40cf-9ae2-2664119b6499" providerId="ADAL" clId="{2C0E4C6E-23B2-45C2-BDA2-3796D4B0CC53}" dt="2023-03-28T15:02:33.358" v="455" actId="478"/>
          <ac:spMkLst>
            <pc:docMk/>
            <pc:sldMk cId="166584420" sldId="311"/>
            <ac:spMk id="11" creationId="{48CCDA6F-DB97-1730-8071-87ABBB45FF3C}"/>
          </ac:spMkLst>
        </pc:spChg>
        <pc:spChg chg="mod">
          <ac:chgData name="Amandine Derbes" userId="e4fc15f6-7717-40cf-9ae2-2664119b6499" providerId="ADAL" clId="{2C0E4C6E-23B2-45C2-BDA2-3796D4B0CC53}" dt="2023-03-28T15:03:02.339" v="476" actId="14100"/>
          <ac:spMkLst>
            <pc:docMk/>
            <pc:sldMk cId="166584420" sldId="311"/>
            <ac:spMk id="12" creationId="{B35C0E16-4E12-AEE5-2C44-85C7F8641255}"/>
          </ac:spMkLst>
        </pc:spChg>
        <pc:spChg chg="mod">
          <ac:chgData name="Amandine Derbes" userId="e4fc15f6-7717-40cf-9ae2-2664119b6499" providerId="ADAL" clId="{2C0E4C6E-23B2-45C2-BDA2-3796D4B0CC53}" dt="2023-03-28T15:02:38.230" v="456" actId="1076"/>
          <ac:spMkLst>
            <pc:docMk/>
            <pc:sldMk cId="166584420" sldId="311"/>
            <ac:spMk id="13" creationId="{B598F239-EB51-F49F-47A1-59EC65B360CB}"/>
          </ac:spMkLst>
        </pc:spChg>
        <pc:spChg chg="del">
          <ac:chgData name="Amandine Derbes" userId="e4fc15f6-7717-40cf-9ae2-2664119b6499" providerId="ADAL" clId="{2C0E4C6E-23B2-45C2-BDA2-3796D4B0CC53}" dt="2023-03-28T15:02:32.686" v="454" actId="478"/>
          <ac:spMkLst>
            <pc:docMk/>
            <pc:sldMk cId="166584420" sldId="311"/>
            <ac:spMk id="16" creationId="{7435E95F-474E-4177-011F-F66CE4A80496}"/>
          </ac:spMkLst>
        </pc:spChg>
        <pc:spChg chg="mod">
          <ac:chgData name="Amandine Derbes" userId="e4fc15f6-7717-40cf-9ae2-2664119b6499" providerId="ADAL" clId="{2C0E4C6E-23B2-45C2-BDA2-3796D4B0CC53}" dt="2023-03-28T15:03:29.141" v="477" actId="20577"/>
          <ac:spMkLst>
            <pc:docMk/>
            <pc:sldMk cId="166584420" sldId="311"/>
            <ac:spMk id="17" creationId="{5335EE7A-C937-4BDE-9F5D-60F8B4430FED}"/>
          </ac:spMkLst>
        </pc:spChg>
        <pc:picChg chg="del">
          <ac:chgData name="Amandine Derbes" userId="e4fc15f6-7717-40cf-9ae2-2664119b6499" providerId="ADAL" clId="{2C0E4C6E-23B2-45C2-BDA2-3796D4B0CC53}" dt="2023-03-28T15:02:16.114" v="447" actId="478"/>
          <ac:picMkLst>
            <pc:docMk/>
            <pc:sldMk cId="166584420" sldId="311"/>
            <ac:picMk id="10" creationId="{D1371323-9F83-7CC1-6EE0-0944CE5D73D6}"/>
          </ac:picMkLst>
        </pc:picChg>
        <pc:picChg chg="add mod ord">
          <ac:chgData name="Amandine Derbes" userId="e4fc15f6-7717-40cf-9ae2-2664119b6499" providerId="ADAL" clId="{2C0E4C6E-23B2-45C2-BDA2-3796D4B0CC53}" dt="2023-03-28T15:02:30.397" v="453" actId="167"/>
          <ac:picMkLst>
            <pc:docMk/>
            <pc:sldMk cId="166584420" sldId="311"/>
            <ac:picMk id="14" creationId="{C10E2939-B4F3-E645-C23F-DAA52B4532CD}"/>
          </ac:picMkLst>
        </pc:picChg>
      </pc:sldChg>
      <pc:sldChg chg="addSp delSp modSp add mod">
        <pc:chgData name="Amandine Derbes" userId="e4fc15f6-7717-40cf-9ae2-2664119b6499" providerId="ADAL" clId="{2C0E4C6E-23B2-45C2-BDA2-3796D4B0CC53}" dt="2023-03-28T15:04:58.629" v="584" actId="1076"/>
        <pc:sldMkLst>
          <pc:docMk/>
          <pc:sldMk cId="2785075057" sldId="312"/>
        </pc:sldMkLst>
        <pc:spChg chg="mod">
          <ac:chgData name="Amandine Derbes" userId="e4fc15f6-7717-40cf-9ae2-2664119b6499" providerId="ADAL" clId="{2C0E4C6E-23B2-45C2-BDA2-3796D4B0CC53}" dt="2023-03-28T15:03:36.303" v="492" actId="20577"/>
          <ac:spMkLst>
            <pc:docMk/>
            <pc:sldMk cId="2785075057" sldId="312"/>
            <ac:spMk id="4" creationId="{5B42558C-85A3-E764-01DF-AD8867650105}"/>
          </ac:spMkLst>
        </pc:spChg>
        <pc:spChg chg="mod">
          <ac:chgData name="Amandine Derbes" userId="e4fc15f6-7717-40cf-9ae2-2664119b6499" providerId="ADAL" clId="{2C0E4C6E-23B2-45C2-BDA2-3796D4B0CC53}" dt="2023-03-28T15:04:40.199" v="537" actId="1076"/>
          <ac:spMkLst>
            <pc:docMk/>
            <pc:sldMk cId="2785075057" sldId="312"/>
            <ac:spMk id="25" creationId="{F80BE4DF-8D71-77A0-7B5A-E550EA3B7EA7}"/>
          </ac:spMkLst>
        </pc:spChg>
        <pc:spChg chg="mod">
          <ac:chgData name="Amandine Derbes" userId="e4fc15f6-7717-40cf-9ae2-2664119b6499" providerId="ADAL" clId="{2C0E4C6E-23B2-45C2-BDA2-3796D4B0CC53}" dt="2023-03-28T15:04:58.629" v="584" actId="1076"/>
          <ac:spMkLst>
            <pc:docMk/>
            <pc:sldMk cId="2785075057" sldId="312"/>
            <ac:spMk id="47" creationId="{029C0BAF-B44D-0284-86E8-49B215E304B9}"/>
          </ac:spMkLst>
        </pc:spChg>
        <pc:picChg chg="del">
          <ac:chgData name="Amandine Derbes" userId="e4fc15f6-7717-40cf-9ae2-2664119b6499" providerId="ADAL" clId="{2C0E4C6E-23B2-45C2-BDA2-3796D4B0CC53}" dt="2023-03-28T15:03:38.643" v="493" actId="478"/>
          <ac:picMkLst>
            <pc:docMk/>
            <pc:sldMk cId="2785075057" sldId="312"/>
            <ac:picMk id="3" creationId="{ED7A3BA7-F7C7-352E-2CA8-84016965C805}"/>
          </ac:picMkLst>
        </pc:picChg>
        <pc:picChg chg="add mod">
          <ac:chgData name="Amandine Derbes" userId="e4fc15f6-7717-40cf-9ae2-2664119b6499" providerId="ADAL" clId="{2C0E4C6E-23B2-45C2-BDA2-3796D4B0CC53}" dt="2023-03-28T15:03:43.446" v="495" actId="1076"/>
          <ac:picMkLst>
            <pc:docMk/>
            <pc:sldMk cId="2785075057" sldId="312"/>
            <ac:picMk id="5" creationId="{22F79554-FEDE-304E-99C1-38DC18618D74}"/>
          </ac:picMkLst>
        </pc:picChg>
      </pc:sldChg>
      <pc:sldChg chg="addSp delSp modSp add mod">
        <pc:chgData name="Amandine Derbes" userId="e4fc15f6-7717-40cf-9ae2-2664119b6499" providerId="ADAL" clId="{2C0E4C6E-23B2-45C2-BDA2-3796D4B0CC53}" dt="2023-03-28T15:10:53.436" v="664" actId="20577"/>
        <pc:sldMkLst>
          <pc:docMk/>
          <pc:sldMk cId="1871165574" sldId="313"/>
        </pc:sldMkLst>
        <pc:spChg chg="del">
          <ac:chgData name="Amandine Derbes" userId="e4fc15f6-7717-40cf-9ae2-2664119b6499" providerId="ADAL" clId="{2C0E4C6E-23B2-45C2-BDA2-3796D4B0CC53}" dt="2023-03-28T15:06:20.035" v="592" actId="478"/>
          <ac:spMkLst>
            <pc:docMk/>
            <pc:sldMk cId="1871165574" sldId="313"/>
            <ac:spMk id="5" creationId="{847A0643-187B-BFA5-B564-E479D5073D80}"/>
          </ac:spMkLst>
        </pc:spChg>
        <pc:spChg chg="mod">
          <ac:chgData name="Amandine Derbes" userId="e4fc15f6-7717-40cf-9ae2-2664119b6499" providerId="ADAL" clId="{2C0E4C6E-23B2-45C2-BDA2-3796D4B0CC53}" dt="2023-03-28T15:10:28.328" v="609" actId="20577"/>
          <ac:spMkLst>
            <pc:docMk/>
            <pc:sldMk cId="1871165574" sldId="313"/>
            <ac:spMk id="12" creationId="{B35C0E16-4E12-AEE5-2C44-85C7F8641255}"/>
          </ac:spMkLst>
        </pc:spChg>
        <pc:spChg chg="mod">
          <ac:chgData name="Amandine Derbes" userId="e4fc15f6-7717-40cf-9ae2-2664119b6499" providerId="ADAL" clId="{2C0E4C6E-23B2-45C2-BDA2-3796D4B0CC53}" dt="2023-03-28T15:06:22.757" v="593" actId="1076"/>
          <ac:spMkLst>
            <pc:docMk/>
            <pc:sldMk cId="1871165574" sldId="313"/>
            <ac:spMk id="13" creationId="{B598F239-EB51-F49F-47A1-59EC65B360CB}"/>
          </ac:spMkLst>
        </pc:spChg>
        <pc:spChg chg="mod">
          <ac:chgData name="Amandine Derbes" userId="e4fc15f6-7717-40cf-9ae2-2664119b6499" providerId="ADAL" clId="{2C0E4C6E-23B2-45C2-BDA2-3796D4B0CC53}" dt="2023-03-28T15:10:53.436" v="664" actId="20577"/>
          <ac:spMkLst>
            <pc:docMk/>
            <pc:sldMk cId="1871165574" sldId="313"/>
            <ac:spMk id="17" creationId="{5335EE7A-C937-4BDE-9F5D-60F8B4430FED}"/>
          </ac:spMkLst>
        </pc:spChg>
        <pc:picChg chg="add mod ord">
          <ac:chgData name="Amandine Derbes" userId="e4fc15f6-7717-40cf-9ae2-2664119b6499" providerId="ADAL" clId="{2C0E4C6E-23B2-45C2-BDA2-3796D4B0CC53}" dt="2023-03-28T15:06:17.165" v="591" actId="167"/>
          <ac:picMkLst>
            <pc:docMk/>
            <pc:sldMk cId="1871165574" sldId="313"/>
            <ac:picMk id="7" creationId="{9A45CB97-0B60-838A-859F-B7BFC97F9283}"/>
          </ac:picMkLst>
        </pc:picChg>
        <pc:picChg chg="del">
          <ac:chgData name="Amandine Derbes" userId="e4fc15f6-7717-40cf-9ae2-2664119b6499" providerId="ADAL" clId="{2C0E4C6E-23B2-45C2-BDA2-3796D4B0CC53}" dt="2023-03-28T15:06:06.184" v="586" actId="478"/>
          <ac:picMkLst>
            <pc:docMk/>
            <pc:sldMk cId="1871165574" sldId="313"/>
            <ac:picMk id="14" creationId="{C10E2939-B4F3-E645-C23F-DAA52B4532CD}"/>
          </ac:picMkLst>
        </pc:picChg>
      </pc:sldChg>
      <pc:sldChg chg="addSp delSp modSp add mod">
        <pc:chgData name="Amandine Derbes" userId="e4fc15f6-7717-40cf-9ae2-2664119b6499" providerId="ADAL" clId="{2C0E4C6E-23B2-45C2-BDA2-3796D4B0CC53}" dt="2023-03-28T15:14:32.413" v="888" actId="1076"/>
        <pc:sldMkLst>
          <pc:docMk/>
          <pc:sldMk cId="1196702524" sldId="314"/>
        </pc:sldMkLst>
        <pc:spChg chg="mod">
          <ac:chgData name="Amandine Derbes" userId="e4fc15f6-7717-40cf-9ae2-2664119b6499" providerId="ADAL" clId="{2C0E4C6E-23B2-45C2-BDA2-3796D4B0CC53}" dt="2023-03-28T15:11:07.293" v="665"/>
          <ac:spMkLst>
            <pc:docMk/>
            <pc:sldMk cId="1196702524" sldId="314"/>
            <ac:spMk id="4" creationId="{5B42558C-85A3-E764-01DF-AD8867650105}"/>
          </ac:spMkLst>
        </pc:spChg>
        <pc:spChg chg="add mod">
          <ac:chgData name="Amandine Derbes" userId="e4fc15f6-7717-40cf-9ae2-2664119b6499" providerId="ADAL" clId="{2C0E4C6E-23B2-45C2-BDA2-3796D4B0CC53}" dt="2023-03-28T15:14:32.413" v="888" actId="1076"/>
          <ac:spMkLst>
            <pc:docMk/>
            <pc:sldMk cId="1196702524" sldId="314"/>
            <ac:spMk id="8" creationId="{68BA90D2-B843-4A5A-B88D-F1F043979F7A}"/>
          </ac:spMkLst>
        </pc:spChg>
        <pc:spChg chg="mod">
          <ac:chgData name="Amandine Derbes" userId="e4fc15f6-7717-40cf-9ae2-2664119b6499" providerId="ADAL" clId="{2C0E4C6E-23B2-45C2-BDA2-3796D4B0CC53}" dt="2023-03-28T15:13:25.474" v="809" actId="1035"/>
          <ac:spMkLst>
            <pc:docMk/>
            <pc:sldMk cId="1196702524" sldId="314"/>
            <ac:spMk id="25" creationId="{F80BE4DF-8D71-77A0-7B5A-E550EA3B7EA7}"/>
          </ac:spMkLst>
        </pc:spChg>
        <pc:spChg chg="mod">
          <ac:chgData name="Amandine Derbes" userId="e4fc15f6-7717-40cf-9ae2-2664119b6499" providerId="ADAL" clId="{2C0E4C6E-23B2-45C2-BDA2-3796D4B0CC53}" dt="2023-03-28T15:13:49.715" v="827" actId="20577"/>
          <ac:spMkLst>
            <pc:docMk/>
            <pc:sldMk cId="1196702524" sldId="314"/>
            <ac:spMk id="47" creationId="{029C0BAF-B44D-0284-86E8-49B215E304B9}"/>
          </ac:spMkLst>
        </pc:spChg>
        <pc:picChg chg="add mod ord">
          <ac:chgData name="Amandine Derbes" userId="e4fc15f6-7717-40cf-9ae2-2664119b6499" providerId="ADAL" clId="{2C0E4C6E-23B2-45C2-BDA2-3796D4B0CC53}" dt="2023-03-28T15:13:01.629" v="801" actId="167"/>
          <ac:picMkLst>
            <pc:docMk/>
            <pc:sldMk cId="1196702524" sldId="314"/>
            <ac:picMk id="3" creationId="{B7A52144-BCDD-3904-CC6D-91DAAB512BAA}"/>
          </ac:picMkLst>
        </pc:picChg>
        <pc:picChg chg="del">
          <ac:chgData name="Amandine Derbes" userId="e4fc15f6-7717-40cf-9ae2-2664119b6499" providerId="ADAL" clId="{2C0E4C6E-23B2-45C2-BDA2-3796D4B0CC53}" dt="2023-03-28T15:11:17.557" v="667" actId="478"/>
          <ac:picMkLst>
            <pc:docMk/>
            <pc:sldMk cId="1196702524" sldId="314"/>
            <ac:picMk id="5" creationId="{22F79554-FEDE-304E-99C1-38DC18618D74}"/>
          </ac:picMkLst>
        </pc:picChg>
        <pc:cxnChg chg="add mod">
          <ac:chgData name="Amandine Derbes" userId="e4fc15f6-7717-40cf-9ae2-2664119b6499" providerId="ADAL" clId="{2C0E4C6E-23B2-45C2-BDA2-3796D4B0CC53}" dt="2023-03-28T15:14:29.991" v="887" actId="1035"/>
          <ac:cxnSpMkLst>
            <pc:docMk/>
            <pc:sldMk cId="1196702524" sldId="314"/>
            <ac:cxnSpMk id="9" creationId="{ED09F3B1-D334-9356-17C2-91B2F2EB3B1C}"/>
          </ac:cxnSpMkLst>
        </pc:cxnChg>
        <pc:cxnChg chg="mod">
          <ac:chgData name="Amandine Derbes" userId="e4fc15f6-7717-40cf-9ae2-2664119b6499" providerId="ADAL" clId="{2C0E4C6E-23B2-45C2-BDA2-3796D4B0CC53}" dt="2023-03-28T15:13:06.071" v="802" actId="14100"/>
          <ac:cxnSpMkLst>
            <pc:docMk/>
            <pc:sldMk cId="1196702524" sldId="314"/>
            <ac:cxnSpMk id="19" creationId="{B3086287-2B42-D6CD-CB9B-6CF4CB898F39}"/>
          </ac:cxnSpMkLst>
        </pc:cxnChg>
        <pc:cxnChg chg="mod">
          <ac:chgData name="Amandine Derbes" userId="e4fc15f6-7717-40cf-9ae2-2664119b6499" providerId="ADAL" clId="{2C0E4C6E-23B2-45C2-BDA2-3796D4B0CC53}" dt="2023-03-28T15:13:11.336" v="804" actId="14100"/>
          <ac:cxnSpMkLst>
            <pc:docMk/>
            <pc:sldMk cId="1196702524" sldId="314"/>
            <ac:cxnSpMk id="20" creationId="{70512C4A-B827-4203-D75C-FCD23A9FF050}"/>
          </ac:cxnSpMkLst>
        </pc:cxnChg>
      </pc:sldChg>
      <pc:sldChg chg="add del">
        <pc:chgData name="Amandine Derbes" userId="e4fc15f6-7717-40cf-9ae2-2664119b6499" providerId="ADAL" clId="{2C0E4C6E-23B2-45C2-BDA2-3796D4B0CC53}" dt="2023-03-28T15:15:18.784" v="890" actId="2890"/>
        <pc:sldMkLst>
          <pc:docMk/>
          <pc:sldMk cId="520003907" sldId="315"/>
        </pc:sldMkLst>
      </pc:sldChg>
      <pc:sldChg chg="addSp delSp modSp add mod">
        <pc:chgData name="Amandine Derbes" userId="e4fc15f6-7717-40cf-9ae2-2664119b6499" providerId="ADAL" clId="{2C0E4C6E-23B2-45C2-BDA2-3796D4B0CC53}" dt="2023-03-28T15:15:58.478" v="929" actId="20577"/>
        <pc:sldMkLst>
          <pc:docMk/>
          <pc:sldMk cId="2741643057" sldId="315"/>
        </pc:sldMkLst>
        <pc:spChg chg="mod">
          <ac:chgData name="Amandine Derbes" userId="e4fc15f6-7717-40cf-9ae2-2664119b6499" providerId="ADAL" clId="{2C0E4C6E-23B2-45C2-BDA2-3796D4B0CC53}" dt="2023-03-28T15:15:58.478" v="929" actId="20577"/>
          <ac:spMkLst>
            <pc:docMk/>
            <pc:sldMk cId="2741643057" sldId="315"/>
            <ac:spMk id="12" creationId="{B35C0E16-4E12-AEE5-2C44-85C7F8641255}"/>
          </ac:spMkLst>
        </pc:spChg>
        <pc:spChg chg="mod">
          <ac:chgData name="Amandine Derbes" userId="e4fc15f6-7717-40cf-9ae2-2664119b6499" providerId="ADAL" clId="{2C0E4C6E-23B2-45C2-BDA2-3796D4B0CC53}" dt="2023-03-28T15:15:50.058" v="919" actId="1076"/>
          <ac:spMkLst>
            <pc:docMk/>
            <pc:sldMk cId="2741643057" sldId="315"/>
            <ac:spMk id="13" creationId="{B598F239-EB51-F49F-47A1-59EC65B360CB}"/>
          </ac:spMkLst>
        </pc:spChg>
        <pc:spChg chg="mod">
          <ac:chgData name="Amandine Derbes" userId="e4fc15f6-7717-40cf-9ae2-2664119b6499" providerId="ADAL" clId="{2C0E4C6E-23B2-45C2-BDA2-3796D4B0CC53}" dt="2023-03-28T15:15:31.816" v="913" actId="20577"/>
          <ac:spMkLst>
            <pc:docMk/>
            <pc:sldMk cId="2741643057" sldId="315"/>
            <ac:spMk id="17" creationId="{5335EE7A-C937-4BDE-9F5D-60F8B4430FED}"/>
          </ac:spMkLst>
        </pc:spChg>
        <pc:picChg chg="add mod ord">
          <ac:chgData name="Amandine Derbes" userId="e4fc15f6-7717-40cf-9ae2-2664119b6499" providerId="ADAL" clId="{2C0E4C6E-23B2-45C2-BDA2-3796D4B0CC53}" dt="2023-03-28T15:15:46.719" v="918" actId="167"/>
          <ac:picMkLst>
            <pc:docMk/>
            <pc:sldMk cId="2741643057" sldId="315"/>
            <ac:picMk id="6" creationId="{DF238240-B710-0728-5C32-A2E58017440D}"/>
          </ac:picMkLst>
        </pc:picChg>
        <pc:picChg chg="del">
          <ac:chgData name="Amandine Derbes" userId="e4fc15f6-7717-40cf-9ae2-2664119b6499" providerId="ADAL" clId="{2C0E4C6E-23B2-45C2-BDA2-3796D4B0CC53}" dt="2023-03-28T15:15:38.961" v="914" actId="478"/>
          <ac:picMkLst>
            <pc:docMk/>
            <pc:sldMk cId="2741643057" sldId="315"/>
            <ac:picMk id="7" creationId="{9A45CB97-0B60-838A-859F-B7BFC97F9283}"/>
          </ac:picMkLst>
        </pc:picChg>
      </pc:sldChg>
      <pc:sldChg chg="add del replId">
        <pc:chgData name="Amandine Derbes" userId="e4fc15f6-7717-40cf-9ae2-2664119b6499" providerId="ADAL" clId="{2C0E4C6E-23B2-45C2-BDA2-3796D4B0CC53}" dt="2023-03-28T15:15:18.784" v="890" actId="2890"/>
        <pc:sldMkLst>
          <pc:docMk/>
          <pc:sldMk cId="228812933" sldId="316"/>
        </pc:sldMkLst>
      </pc:sldChg>
      <pc:sldChg chg="addSp delSp modSp add mod">
        <pc:chgData name="Amandine Derbes" userId="e4fc15f6-7717-40cf-9ae2-2664119b6499" providerId="ADAL" clId="{2C0E4C6E-23B2-45C2-BDA2-3796D4B0CC53}" dt="2023-03-28T15:26:29.073" v="1977" actId="6549"/>
        <pc:sldMkLst>
          <pc:docMk/>
          <pc:sldMk cId="1717598966" sldId="316"/>
        </pc:sldMkLst>
        <pc:spChg chg="mod">
          <ac:chgData name="Amandine Derbes" userId="e4fc15f6-7717-40cf-9ae2-2664119b6499" providerId="ADAL" clId="{2C0E4C6E-23B2-45C2-BDA2-3796D4B0CC53}" dt="2023-03-28T15:16:30.709" v="949" actId="20577"/>
          <ac:spMkLst>
            <pc:docMk/>
            <pc:sldMk cId="1717598966" sldId="316"/>
            <ac:spMk id="4" creationId="{5B42558C-85A3-E764-01DF-AD8867650105}"/>
          </ac:spMkLst>
        </pc:spChg>
        <pc:spChg chg="del">
          <ac:chgData name="Amandine Derbes" userId="e4fc15f6-7717-40cf-9ae2-2664119b6499" providerId="ADAL" clId="{2C0E4C6E-23B2-45C2-BDA2-3796D4B0CC53}" dt="2023-03-28T15:19:11.506" v="1225" actId="478"/>
          <ac:spMkLst>
            <pc:docMk/>
            <pc:sldMk cId="1717598966" sldId="316"/>
            <ac:spMk id="8" creationId="{68BA90D2-B843-4A5A-B88D-F1F043979F7A}"/>
          </ac:spMkLst>
        </pc:spChg>
        <pc:spChg chg="add mod">
          <ac:chgData name="Amandine Derbes" userId="e4fc15f6-7717-40cf-9ae2-2664119b6499" providerId="ADAL" clId="{2C0E4C6E-23B2-45C2-BDA2-3796D4B0CC53}" dt="2023-03-28T15:26:27.454" v="1976" actId="20577"/>
          <ac:spMkLst>
            <pc:docMk/>
            <pc:sldMk cId="1717598966" sldId="316"/>
            <ac:spMk id="10" creationId="{FEFBDF3B-DD8A-F397-4EA8-E9E34D600CDF}"/>
          </ac:spMkLst>
        </pc:spChg>
        <pc:spChg chg="mod">
          <ac:chgData name="Amandine Derbes" userId="e4fc15f6-7717-40cf-9ae2-2664119b6499" providerId="ADAL" clId="{2C0E4C6E-23B2-45C2-BDA2-3796D4B0CC53}" dt="2023-03-28T15:19:05.490" v="1223" actId="1076"/>
          <ac:spMkLst>
            <pc:docMk/>
            <pc:sldMk cId="1717598966" sldId="316"/>
            <ac:spMk id="25" creationId="{F80BE4DF-8D71-77A0-7B5A-E550EA3B7EA7}"/>
          </ac:spMkLst>
        </pc:spChg>
        <pc:spChg chg="mod">
          <ac:chgData name="Amandine Derbes" userId="e4fc15f6-7717-40cf-9ae2-2664119b6499" providerId="ADAL" clId="{2C0E4C6E-23B2-45C2-BDA2-3796D4B0CC53}" dt="2023-03-28T15:26:29.073" v="1977" actId="6549"/>
          <ac:spMkLst>
            <pc:docMk/>
            <pc:sldMk cId="1717598966" sldId="316"/>
            <ac:spMk id="47" creationId="{029C0BAF-B44D-0284-86E8-49B215E304B9}"/>
          </ac:spMkLst>
        </pc:spChg>
        <pc:picChg chg="del">
          <ac:chgData name="Amandine Derbes" userId="e4fc15f6-7717-40cf-9ae2-2664119b6499" providerId="ADAL" clId="{2C0E4C6E-23B2-45C2-BDA2-3796D4B0CC53}" dt="2023-03-28T15:16:22.849" v="930" actId="478"/>
          <ac:picMkLst>
            <pc:docMk/>
            <pc:sldMk cId="1717598966" sldId="316"/>
            <ac:picMk id="3" creationId="{B7A52144-BCDD-3904-CC6D-91DAAB512BAA}"/>
          </ac:picMkLst>
        </pc:picChg>
        <pc:picChg chg="add mod">
          <ac:chgData name="Amandine Derbes" userId="e4fc15f6-7717-40cf-9ae2-2664119b6499" providerId="ADAL" clId="{2C0E4C6E-23B2-45C2-BDA2-3796D4B0CC53}" dt="2023-03-28T15:16:25.944" v="932" actId="1076"/>
          <ac:picMkLst>
            <pc:docMk/>
            <pc:sldMk cId="1717598966" sldId="316"/>
            <ac:picMk id="5" creationId="{F3B38051-DC5B-F745-81BE-9E8A5D2315D7}"/>
          </ac:picMkLst>
        </pc:picChg>
        <pc:picChg chg="add mod">
          <ac:chgData name="Amandine Derbes" userId="e4fc15f6-7717-40cf-9ae2-2664119b6499" providerId="ADAL" clId="{2C0E4C6E-23B2-45C2-BDA2-3796D4B0CC53}" dt="2023-03-28T15:20:41.975" v="1381" actId="1076"/>
          <ac:picMkLst>
            <pc:docMk/>
            <pc:sldMk cId="1717598966" sldId="316"/>
            <ac:picMk id="7" creationId="{CA8475C4-FB35-A7F9-E449-E16185230124}"/>
          </ac:picMkLst>
        </pc:picChg>
        <pc:cxnChg chg="del">
          <ac:chgData name="Amandine Derbes" userId="e4fc15f6-7717-40cf-9ae2-2664119b6499" providerId="ADAL" clId="{2C0E4C6E-23B2-45C2-BDA2-3796D4B0CC53}" dt="2023-03-28T15:19:12.407" v="1226" actId="478"/>
          <ac:cxnSpMkLst>
            <pc:docMk/>
            <pc:sldMk cId="1717598966" sldId="316"/>
            <ac:cxnSpMk id="9" creationId="{ED09F3B1-D334-9356-17C2-91B2F2EB3B1C}"/>
          </ac:cxnSpMkLst>
        </pc:cxnChg>
        <pc:cxnChg chg="mod">
          <ac:chgData name="Amandine Derbes" userId="e4fc15f6-7717-40cf-9ae2-2664119b6499" providerId="ADAL" clId="{2C0E4C6E-23B2-45C2-BDA2-3796D4B0CC53}" dt="2023-03-28T15:19:09.463" v="1224" actId="1076"/>
          <ac:cxnSpMkLst>
            <pc:docMk/>
            <pc:sldMk cId="1717598966" sldId="316"/>
            <ac:cxnSpMk id="19" creationId="{B3086287-2B42-D6CD-CB9B-6CF4CB898F39}"/>
          </ac:cxnSpMkLst>
        </pc:cxnChg>
        <pc:cxnChg chg="mod">
          <ac:chgData name="Amandine Derbes" userId="e4fc15f6-7717-40cf-9ae2-2664119b6499" providerId="ADAL" clId="{2C0E4C6E-23B2-45C2-BDA2-3796D4B0CC53}" dt="2023-03-28T15:16:36.043" v="950" actId="1076"/>
          <ac:cxnSpMkLst>
            <pc:docMk/>
            <pc:sldMk cId="1717598966" sldId="316"/>
            <ac:cxnSpMk id="20" creationId="{70512C4A-B827-4203-D75C-FCD23A9FF050}"/>
          </ac:cxnSpMkLst>
        </pc:cxnChg>
      </pc:sldChg>
      <pc:sldChg chg="addSp delSp modSp add mod">
        <pc:chgData name="Amandine Derbes" userId="e4fc15f6-7717-40cf-9ae2-2664119b6499" providerId="ADAL" clId="{2C0E4C6E-23B2-45C2-BDA2-3796D4B0CC53}" dt="2023-03-28T15:23:46.672" v="1661" actId="20577"/>
        <pc:sldMkLst>
          <pc:docMk/>
          <pc:sldMk cId="1720380864" sldId="317"/>
        </pc:sldMkLst>
        <pc:spChg chg="mod">
          <ac:chgData name="Amandine Derbes" userId="e4fc15f6-7717-40cf-9ae2-2664119b6499" providerId="ADAL" clId="{2C0E4C6E-23B2-45C2-BDA2-3796D4B0CC53}" dt="2023-03-28T15:23:37.868" v="1642" actId="20577"/>
          <ac:spMkLst>
            <pc:docMk/>
            <pc:sldMk cId="1720380864" sldId="317"/>
            <ac:spMk id="12" creationId="{B35C0E16-4E12-AEE5-2C44-85C7F8641255}"/>
          </ac:spMkLst>
        </pc:spChg>
        <pc:spChg chg="mod">
          <ac:chgData name="Amandine Derbes" userId="e4fc15f6-7717-40cf-9ae2-2664119b6499" providerId="ADAL" clId="{2C0E4C6E-23B2-45C2-BDA2-3796D4B0CC53}" dt="2023-03-28T15:23:23.605" v="1609" actId="1076"/>
          <ac:spMkLst>
            <pc:docMk/>
            <pc:sldMk cId="1720380864" sldId="317"/>
            <ac:spMk id="13" creationId="{B598F239-EB51-F49F-47A1-59EC65B360CB}"/>
          </ac:spMkLst>
        </pc:spChg>
        <pc:spChg chg="mod">
          <ac:chgData name="Amandine Derbes" userId="e4fc15f6-7717-40cf-9ae2-2664119b6499" providerId="ADAL" clId="{2C0E4C6E-23B2-45C2-BDA2-3796D4B0CC53}" dt="2023-03-28T15:23:46.672" v="1661" actId="20577"/>
          <ac:spMkLst>
            <pc:docMk/>
            <pc:sldMk cId="1720380864" sldId="317"/>
            <ac:spMk id="17" creationId="{5335EE7A-C937-4BDE-9F5D-60F8B4430FED}"/>
          </ac:spMkLst>
        </pc:spChg>
        <pc:picChg chg="del">
          <ac:chgData name="Amandine Derbes" userId="e4fc15f6-7717-40cf-9ae2-2664119b6499" providerId="ADAL" clId="{2C0E4C6E-23B2-45C2-BDA2-3796D4B0CC53}" dt="2023-03-28T15:23:13.916" v="1604" actId="478"/>
          <ac:picMkLst>
            <pc:docMk/>
            <pc:sldMk cId="1720380864" sldId="317"/>
            <ac:picMk id="6" creationId="{DF238240-B710-0728-5C32-A2E58017440D}"/>
          </ac:picMkLst>
        </pc:picChg>
        <pc:picChg chg="add mod ord">
          <ac:chgData name="Amandine Derbes" userId="e4fc15f6-7717-40cf-9ae2-2664119b6499" providerId="ADAL" clId="{2C0E4C6E-23B2-45C2-BDA2-3796D4B0CC53}" dt="2023-03-28T15:23:21.288" v="1608" actId="167"/>
          <ac:picMkLst>
            <pc:docMk/>
            <pc:sldMk cId="1720380864" sldId="317"/>
            <ac:picMk id="7" creationId="{3CC89EA7-1B4E-AFAF-33E8-B87F1BE22783}"/>
          </ac:picMkLst>
        </pc:picChg>
      </pc:sldChg>
      <pc:sldChg chg="addSp delSp modSp add mod">
        <pc:chgData name="Amandine Derbes" userId="e4fc15f6-7717-40cf-9ae2-2664119b6499" providerId="ADAL" clId="{2C0E4C6E-23B2-45C2-BDA2-3796D4B0CC53}" dt="2023-03-28T15:26:09.358" v="1958" actId="20577"/>
        <pc:sldMkLst>
          <pc:docMk/>
          <pc:sldMk cId="1383059442" sldId="318"/>
        </pc:sldMkLst>
        <pc:spChg chg="mod">
          <ac:chgData name="Amandine Derbes" userId="e4fc15f6-7717-40cf-9ae2-2664119b6499" providerId="ADAL" clId="{2C0E4C6E-23B2-45C2-BDA2-3796D4B0CC53}" dt="2023-03-28T15:23:52.841" v="1662"/>
          <ac:spMkLst>
            <pc:docMk/>
            <pc:sldMk cId="1383059442" sldId="318"/>
            <ac:spMk id="4" creationId="{5B42558C-85A3-E764-01DF-AD8867650105}"/>
          </ac:spMkLst>
        </pc:spChg>
        <pc:spChg chg="mod">
          <ac:chgData name="Amandine Derbes" userId="e4fc15f6-7717-40cf-9ae2-2664119b6499" providerId="ADAL" clId="{2C0E4C6E-23B2-45C2-BDA2-3796D4B0CC53}" dt="2023-03-28T15:26:09.358" v="1958" actId="20577"/>
          <ac:spMkLst>
            <pc:docMk/>
            <pc:sldMk cId="1383059442" sldId="318"/>
            <ac:spMk id="10" creationId="{FEFBDF3B-DD8A-F397-4EA8-E9E34D600CDF}"/>
          </ac:spMkLst>
        </pc:spChg>
        <pc:spChg chg="mod">
          <ac:chgData name="Amandine Derbes" userId="e4fc15f6-7717-40cf-9ae2-2664119b6499" providerId="ADAL" clId="{2C0E4C6E-23B2-45C2-BDA2-3796D4B0CC53}" dt="2023-03-28T15:24:41.475" v="1686" actId="20577"/>
          <ac:spMkLst>
            <pc:docMk/>
            <pc:sldMk cId="1383059442" sldId="318"/>
            <ac:spMk id="25" creationId="{F80BE4DF-8D71-77A0-7B5A-E550EA3B7EA7}"/>
          </ac:spMkLst>
        </pc:spChg>
        <pc:spChg chg="mod">
          <ac:chgData name="Amandine Derbes" userId="e4fc15f6-7717-40cf-9ae2-2664119b6499" providerId="ADAL" clId="{2C0E4C6E-23B2-45C2-BDA2-3796D4B0CC53}" dt="2023-03-28T15:24:54.675" v="1715" actId="20577"/>
          <ac:spMkLst>
            <pc:docMk/>
            <pc:sldMk cId="1383059442" sldId="318"/>
            <ac:spMk id="47" creationId="{029C0BAF-B44D-0284-86E8-49B215E304B9}"/>
          </ac:spMkLst>
        </pc:spChg>
        <pc:picChg chg="add mod">
          <ac:chgData name="Amandine Derbes" userId="e4fc15f6-7717-40cf-9ae2-2664119b6499" providerId="ADAL" clId="{2C0E4C6E-23B2-45C2-BDA2-3796D4B0CC53}" dt="2023-03-28T15:24:19.146" v="1665" actId="1076"/>
          <ac:picMkLst>
            <pc:docMk/>
            <pc:sldMk cId="1383059442" sldId="318"/>
            <ac:picMk id="3" creationId="{AD0F3D7C-573D-3E60-9BFA-D915BA9E30B0}"/>
          </ac:picMkLst>
        </pc:picChg>
        <pc:picChg chg="del">
          <ac:chgData name="Amandine Derbes" userId="e4fc15f6-7717-40cf-9ae2-2664119b6499" providerId="ADAL" clId="{2C0E4C6E-23B2-45C2-BDA2-3796D4B0CC53}" dt="2023-03-28T15:24:15.806" v="1663" actId="478"/>
          <ac:picMkLst>
            <pc:docMk/>
            <pc:sldMk cId="1383059442" sldId="318"/>
            <ac:picMk id="5" creationId="{F3B38051-DC5B-F745-81BE-9E8A5D2315D7}"/>
          </ac:picMkLst>
        </pc:picChg>
      </pc:sldChg>
    </pc:docChg>
  </pc:docChgLst>
  <pc:docChgLst>
    <pc:chgData name="Amandine Derbes" userId="e4fc15f6-7717-40cf-9ae2-2664119b6499" providerId="ADAL" clId="{DA59344D-7357-4473-A688-A25C956ED3BD}"/>
    <pc:docChg chg="undo custSel addSld delSld modSld sldOrd">
      <pc:chgData name="Amandine Derbes" userId="e4fc15f6-7717-40cf-9ae2-2664119b6499" providerId="ADAL" clId="{DA59344D-7357-4473-A688-A25C956ED3BD}" dt="2023-03-28T16:07:59.167" v="1979" actId="1076"/>
      <pc:docMkLst>
        <pc:docMk/>
      </pc:docMkLst>
      <pc:sldChg chg="addSp delSp modSp mod">
        <pc:chgData name="Amandine Derbes" userId="e4fc15f6-7717-40cf-9ae2-2664119b6499" providerId="ADAL" clId="{DA59344D-7357-4473-A688-A25C956ED3BD}" dt="2023-03-28T16:07:59.167" v="1979" actId="1076"/>
        <pc:sldMkLst>
          <pc:docMk/>
          <pc:sldMk cId="3929226655" sldId="287"/>
        </pc:sldMkLst>
        <pc:spChg chg="mod">
          <ac:chgData name="Amandine Derbes" userId="e4fc15f6-7717-40cf-9ae2-2664119b6499" providerId="ADAL" clId="{DA59344D-7357-4473-A688-A25C956ED3BD}" dt="2023-03-28T16:00:36.750" v="1553" actId="20577"/>
          <ac:spMkLst>
            <pc:docMk/>
            <pc:sldMk cId="3929226655" sldId="287"/>
            <ac:spMk id="4" creationId="{5B42558C-85A3-E764-01DF-AD8867650105}"/>
          </ac:spMkLst>
        </pc:spChg>
        <pc:spChg chg="mod">
          <ac:chgData name="Amandine Derbes" userId="e4fc15f6-7717-40cf-9ae2-2664119b6499" providerId="ADAL" clId="{DA59344D-7357-4473-A688-A25C956ED3BD}" dt="2023-03-28T16:07:59.167" v="1979" actId="1076"/>
          <ac:spMkLst>
            <pc:docMk/>
            <pc:sldMk cId="3929226655" sldId="287"/>
            <ac:spMk id="5" creationId="{8CB73F5D-7D7E-C00D-CB15-31A86D90C7E2}"/>
          </ac:spMkLst>
        </pc:spChg>
        <pc:spChg chg="del mod">
          <ac:chgData name="Amandine Derbes" userId="e4fc15f6-7717-40cf-9ae2-2664119b6499" providerId="ADAL" clId="{DA59344D-7357-4473-A688-A25C956ED3BD}" dt="2023-03-28T16:04:00.526" v="1773" actId="478"/>
          <ac:spMkLst>
            <pc:docMk/>
            <pc:sldMk cId="3929226655" sldId="287"/>
            <ac:spMk id="6" creationId="{7D649A3E-D175-483F-32E8-52492C7CF8CD}"/>
          </ac:spMkLst>
        </pc:spChg>
        <pc:spChg chg="mod">
          <ac:chgData name="Amandine Derbes" userId="e4fc15f6-7717-40cf-9ae2-2664119b6499" providerId="ADAL" clId="{DA59344D-7357-4473-A688-A25C956ED3BD}" dt="2023-03-28T16:07:59.167" v="1979" actId="1076"/>
          <ac:spMkLst>
            <pc:docMk/>
            <pc:sldMk cId="3929226655" sldId="287"/>
            <ac:spMk id="7" creationId="{15704823-0844-4B60-6945-277569C0DC5C}"/>
          </ac:spMkLst>
        </pc:spChg>
        <pc:spChg chg="mod">
          <ac:chgData name="Amandine Derbes" userId="e4fc15f6-7717-40cf-9ae2-2664119b6499" providerId="ADAL" clId="{DA59344D-7357-4473-A688-A25C956ED3BD}" dt="2023-03-28T16:07:59.167" v="1979" actId="1076"/>
          <ac:spMkLst>
            <pc:docMk/>
            <pc:sldMk cId="3929226655" sldId="287"/>
            <ac:spMk id="8" creationId="{2DD7DB2E-AE13-FBFD-AF72-AC3E1961DC1C}"/>
          </ac:spMkLst>
        </pc:spChg>
        <pc:spChg chg="mod">
          <ac:chgData name="Amandine Derbes" userId="e4fc15f6-7717-40cf-9ae2-2664119b6499" providerId="ADAL" clId="{DA59344D-7357-4473-A688-A25C956ED3BD}" dt="2023-03-28T16:07:59.167" v="1979" actId="1076"/>
          <ac:spMkLst>
            <pc:docMk/>
            <pc:sldMk cId="3929226655" sldId="287"/>
            <ac:spMk id="9" creationId="{0EFE7F41-CE4D-FA41-2BE8-0B4729EAA199}"/>
          </ac:spMkLst>
        </pc:spChg>
        <pc:spChg chg="mod">
          <ac:chgData name="Amandine Derbes" userId="e4fc15f6-7717-40cf-9ae2-2664119b6499" providerId="ADAL" clId="{DA59344D-7357-4473-A688-A25C956ED3BD}" dt="2023-03-28T16:07:59.167" v="1979" actId="1076"/>
          <ac:spMkLst>
            <pc:docMk/>
            <pc:sldMk cId="3929226655" sldId="287"/>
            <ac:spMk id="10" creationId="{8F3A2380-EE83-73C2-6FDA-EBA6E28B50B8}"/>
          </ac:spMkLst>
        </pc:spChg>
        <pc:spChg chg="del">
          <ac:chgData name="Amandine Derbes" userId="e4fc15f6-7717-40cf-9ae2-2664119b6499" providerId="ADAL" clId="{DA59344D-7357-4473-A688-A25C956ED3BD}" dt="2023-03-28T16:01:09.233" v="1556" actId="478"/>
          <ac:spMkLst>
            <pc:docMk/>
            <pc:sldMk cId="3929226655" sldId="287"/>
            <ac:spMk id="11" creationId="{7B318880-8A1A-15F6-CA2F-AA23F46D749B}"/>
          </ac:spMkLst>
        </pc:spChg>
        <pc:spChg chg="mod">
          <ac:chgData name="Amandine Derbes" userId="e4fc15f6-7717-40cf-9ae2-2664119b6499" providerId="ADAL" clId="{DA59344D-7357-4473-A688-A25C956ED3BD}" dt="2023-03-28T16:07:59.167" v="1979" actId="1076"/>
          <ac:spMkLst>
            <pc:docMk/>
            <pc:sldMk cId="3929226655" sldId="287"/>
            <ac:spMk id="25" creationId="{29BB868B-11A1-53C9-6D0E-9A42C9C9A370}"/>
          </ac:spMkLst>
        </pc:spChg>
        <pc:picChg chg="add mod">
          <ac:chgData name="Amandine Derbes" userId="e4fc15f6-7717-40cf-9ae2-2664119b6499" providerId="ADAL" clId="{DA59344D-7357-4473-A688-A25C956ED3BD}" dt="2023-03-28T16:07:59.167" v="1979" actId="1076"/>
          <ac:picMkLst>
            <pc:docMk/>
            <pc:sldMk cId="3929226655" sldId="287"/>
            <ac:picMk id="3" creationId="{F6E42B66-B698-0256-713D-C982895A2E3B}"/>
          </ac:picMkLst>
        </pc:picChg>
        <pc:picChg chg="del">
          <ac:chgData name="Amandine Derbes" userId="e4fc15f6-7717-40cf-9ae2-2664119b6499" providerId="ADAL" clId="{DA59344D-7357-4473-A688-A25C956ED3BD}" dt="2023-03-28T16:00:06.913" v="1532" actId="478"/>
          <ac:picMkLst>
            <pc:docMk/>
            <pc:sldMk cId="3929226655" sldId="287"/>
            <ac:picMk id="14" creationId="{906A4F86-3FE1-665B-A8FE-1EB6AFAFE345}"/>
          </ac:picMkLst>
        </pc:picChg>
        <pc:cxnChg chg="mod">
          <ac:chgData name="Amandine Derbes" userId="e4fc15f6-7717-40cf-9ae2-2664119b6499" providerId="ADAL" clId="{DA59344D-7357-4473-A688-A25C956ED3BD}" dt="2023-03-28T16:07:59.167" v="1979" actId="1076"/>
          <ac:cxnSpMkLst>
            <pc:docMk/>
            <pc:sldMk cId="3929226655" sldId="287"/>
            <ac:cxnSpMk id="15" creationId="{5371DE33-2BEA-4A64-B431-D8D649D1CFA0}"/>
          </ac:cxnSpMkLst>
        </pc:cxnChg>
        <pc:cxnChg chg="del mod">
          <ac:chgData name="Amandine Derbes" userId="e4fc15f6-7717-40cf-9ae2-2664119b6499" providerId="ADAL" clId="{DA59344D-7357-4473-A688-A25C956ED3BD}" dt="2023-03-28T16:03:59.122" v="1772" actId="478"/>
          <ac:cxnSpMkLst>
            <pc:docMk/>
            <pc:sldMk cId="3929226655" sldId="287"/>
            <ac:cxnSpMk id="16" creationId="{34CF9FE0-F2CF-D390-BF0E-B3A6259B18CC}"/>
          </ac:cxnSpMkLst>
        </pc:cxnChg>
        <pc:cxnChg chg="mod">
          <ac:chgData name="Amandine Derbes" userId="e4fc15f6-7717-40cf-9ae2-2664119b6499" providerId="ADAL" clId="{DA59344D-7357-4473-A688-A25C956ED3BD}" dt="2023-03-28T16:07:59.167" v="1979" actId="1076"/>
          <ac:cxnSpMkLst>
            <pc:docMk/>
            <pc:sldMk cId="3929226655" sldId="287"/>
            <ac:cxnSpMk id="18" creationId="{CF205815-5F36-7FA0-95B9-5CB9ABD23E67}"/>
          </ac:cxnSpMkLst>
        </pc:cxnChg>
        <pc:cxnChg chg="mod">
          <ac:chgData name="Amandine Derbes" userId="e4fc15f6-7717-40cf-9ae2-2664119b6499" providerId="ADAL" clId="{DA59344D-7357-4473-A688-A25C956ED3BD}" dt="2023-03-28T16:07:59.167" v="1979" actId="1076"/>
          <ac:cxnSpMkLst>
            <pc:docMk/>
            <pc:sldMk cId="3929226655" sldId="287"/>
            <ac:cxnSpMk id="19" creationId="{7422708D-F5AE-8F67-8FC2-CEB136B467BA}"/>
          </ac:cxnSpMkLst>
        </pc:cxnChg>
        <pc:cxnChg chg="mod">
          <ac:chgData name="Amandine Derbes" userId="e4fc15f6-7717-40cf-9ae2-2664119b6499" providerId="ADAL" clId="{DA59344D-7357-4473-A688-A25C956ED3BD}" dt="2023-03-28T16:07:59.167" v="1979" actId="1076"/>
          <ac:cxnSpMkLst>
            <pc:docMk/>
            <pc:sldMk cId="3929226655" sldId="287"/>
            <ac:cxnSpMk id="20" creationId="{E3587A60-C39D-A792-CA03-D989A5937A6E}"/>
          </ac:cxnSpMkLst>
        </pc:cxnChg>
        <pc:cxnChg chg="mod">
          <ac:chgData name="Amandine Derbes" userId="e4fc15f6-7717-40cf-9ae2-2664119b6499" providerId="ADAL" clId="{DA59344D-7357-4473-A688-A25C956ED3BD}" dt="2023-03-28T16:07:59.167" v="1979" actId="1076"/>
          <ac:cxnSpMkLst>
            <pc:docMk/>
            <pc:sldMk cId="3929226655" sldId="287"/>
            <ac:cxnSpMk id="21" creationId="{B1665084-EC53-EEAD-EFA3-E847359C4EE4}"/>
          </ac:cxnSpMkLst>
        </pc:cxnChg>
        <pc:cxnChg chg="del">
          <ac:chgData name="Amandine Derbes" userId="e4fc15f6-7717-40cf-9ae2-2664119b6499" providerId="ADAL" clId="{DA59344D-7357-4473-A688-A25C956ED3BD}" dt="2023-03-28T16:01:09.233" v="1556" actId="478"/>
          <ac:cxnSpMkLst>
            <pc:docMk/>
            <pc:sldMk cId="3929226655" sldId="287"/>
            <ac:cxnSpMk id="22" creationId="{50C9A387-F588-2DA1-9501-D7D321D7EF54}"/>
          </ac:cxnSpMkLst>
        </pc:cxnChg>
        <pc:cxnChg chg="mod">
          <ac:chgData name="Amandine Derbes" userId="e4fc15f6-7717-40cf-9ae2-2664119b6499" providerId="ADAL" clId="{DA59344D-7357-4473-A688-A25C956ED3BD}" dt="2023-03-28T16:07:59.167" v="1979" actId="1076"/>
          <ac:cxnSpMkLst>
            <pc:docMk/>
            <pc:sldMk cId="3929226655" sldId="287"/>
            <ac:cxnSpMk id="26" creationId="{D7186964-15E7-8ED5-3356-F5552FB8741F}"/>
          </ac:cxnSpMkLst>
        </pc:cxnChg>
      </pc:sldChg>
      <pc:sldChg chg="del">
        <pc:chgData name="Amandine Derbes" userId="e4fc15f6-7717-40cf-9ae2-2664119b6499" providerId="ADAL" clId="{DA59344D-7357-4473-A688-A25C956ED3BD}" dt="2023-03-28T16:07:40.705" v="1970" actId="47"/>
        <pc:sldMkLst>
          <pc:docMk/>
          <pc:sldMk cId="3021066441" sldId="292"/>
        </pc:sldMkLst>
      </pc:sldChg>
      <pc:sldChg chg="addSp delSp modSp mod">
        <pc:chgData name="Amandine Derbes" userId="e4fc15f6-7717-40cf-9ae2-2664119b6499" providerId="ADAL" clId="{DA59344D-7357-4473-A688-A25C956ED3BD}" dt="2023-03-28T16:07:19.126" v="1969" actId="14100"/>
        <pc:sldMkLst>
          <pc:docMk/>
          <pc:sldMk cId="2533204013" sldId="303"/>
        </pc:sldMkLst>
        <pc:spChg chg="del">
          <ac:chgData name="Amandine Derbes" userId="e4fc15f6-7717-40cf-9ae2-2664119b6499" providerId="ADAL" clId="{DA59344D-7357-4473-A688-A25C956ED3BD}" dt="2023-03-28T16:05:36.361" v="1811" actId="478"/>
          <ac:spMkLst>
            <pc:docMk/>
            <pc:sldMk cId="2533204013" sldId="303"/>
            <ac:spMk id="5" creationId="{847A0643-187B-BFA5-B564-E479D5073D80}"/>
          </ac:spMkLst>
        </pc:spChg>
        <pc:spChg chg="mod">
          <ac:chgData name="Amandine Derbes" userId="e4fc15f6-7717-40cf-9ae2-2664119b6499" providerId="ADAL" clId="{DA59344D-7357-4473-A688-A25C956ED3BD}" dt="2023-03-28T16:06:26.787" v="1819" actId="1076"/>
          <ac:spMkLst>
            <pc:docMk/>
            <pc:sldMk cId="2533204013" sldId="303"/>
            <ac:spMk id="6" creationId="{30D87AEB-E52C-D466-7743-FE950C4918FA}"/>
          </ac:spMkLst>
        </pc:spChg>
        <pc:spChg chg="mod">
          <ac:chgData name="Amandine Derbes" userId="e4fc15f6-7717-40cf-9ae2-2664119b6499" providerId="ADAL" clId="{DA59344D-7357-4473-A688-A25C956ED3BD}" dt="2023-03-28T16:07:19.126" v="1969" actId="14100"/>
          <ac:spMkLst>
            <pc:docMk/>
            <pc:sldMk cId="2533204013" sldId="303"/>
            <ac:spMk id="7" creationId="{CFAD329A-AF8C-2D4E-00C8-AEAEB93B3B30}"/>
          </ac:spMkLst>
        </pc:spChg>
        <pc:spChg chg="add del mod">
          <ac:chgData name="Amandine Derbes" userId="e4fc15f6-7717-40cf-9ae2-2664119b6499" providerId="ADAL" clId="{DA59344D-7357-4473-A688-A25C956ED3BD}" dt="2023-03-28T15:45:59.138" v="309"/>
          <ac:spMkLst>
            <pc:docMk/>
            <pc:sldMk cId="2533204013" sldId="303"/>
            <ac:spMk id="9" creationId="{906D936A-B279-0DCC-9758-55A4783B32FD}"/>
          </ac:spMkLst>
        </pc:spChg>
        <pc:spChg chg="del">
          <ac:chgData name="Amandine Derbes" userId="e4fc15f6-7717-40cf-9ae2-2664119b6499" providerId="ADAL" clId="{DA59344D-7357-4473-A688-A25C956ED3BD}" dt="2023-03-28T16:05:36.361" v="1811" actId="478"/>
          <ac:spMkLst>
            <pc:docMk/>
            <pc:sldMk cId="2533204013" sldId="303"/>
            <ac:spMk id="11" creationId="{48CCDA6F-DB97-1730-8071-87ABBB45FF3C}"/>
          </ac:spMkLst>
        </pc:spChg>
        <pc:spChg chg="del">
          <ac:chgData name="Amandine Derbes" userId="e4fc15f6-7717-40cf-9ae2-2664119b6499" providerId="ADAL" clId="{DA59344D-7357-4473-A688-A25C956ED3BD}" dt="2023-03-28T16:05:36.361" v="1811" actId="478"/>
          <ac:spMkLst>
            <pc:docMk/>
            <pc:sldMk cId="2533204013" sldId="303"/>
            <ac:spMk id="12" creationId="{B35C0E16-4E12-AEE5-2C44-85C7F8641255}"/>
          </ac:spMkLst>
        </pc:spChg>
        <pc:spChg chg="del">
          <ac:chgData name="Amandine Derbes" userId="e4fc15f6-7717-40cf-9ae2-2664119b6499" providerId="ADAL" clId="{DA59344D-7357-4473-A688-A25C956ED3BD}" dt="2023-03-28T16:05:36.361" v="1811" actId="478"/>
          <ac:spMkLst>
            <pc:docMk/>
            <pc:sldMk cId="2533204013" sldId="303"/>
            <ac:spMk id="13" creationId="{B598F239-EB51-F49F-47A1-59EC65B360CB}"/>
          </ac:spMkLst>
        </pc:spChg>
        <pc:spChg chg="del">
          <ac:chgData name="Amandine Derbes" userId="e4fc15f6-7717-40cf-9ae2-2664119b6499" providerId="ADAL" clId="{DA59344D-7357-4473-A688-A25C956ED3BD}" dt="2023-03-28T16:05:36.361" v="1811" actId="478"/>
          <ac:spMkLst>
            <pc:docMk/>
            <pc:sldMk cId="2533204013" sldId="303"/>
            <ac:spMk id="16" creationId="{7435E95F-474E-4177-011F-F66CE4A80496}"/>
          </ac:spMkLst>
        </pc:spChg>
        <pc:spChg chg="mod">
          <ac:chgData name="Amandine Derbes" userId="e4fc15f6-7717-40cf-9ae2-2664119b6499" providerId="ADAL" clId="{DA59344D-7357-4473-A688-A25C956ED3BD}" dt="2023-03-28T16:05:29.044" v="1809"/>
          <ac:spMkLst>
            <pc:docMk/>
            <pc:sldMk cId="2533204013" sldId="303"/>
            <ac:spMk id="17" creationId="{5335EE7A-C937-4BDE-9F5D-60F8B4430FED}"/>
          </ac:spMkLst>
        </pc:spChg>
        <pc:picChg chg="del">
          <ac:chgData name="Amandine Derbes" userId="e4fc15f6-7717-40cf-9ae2-2664119b6499" providerId="ADAL" clId="{DA59344D-7357-4473-A688-A25C956ED3BD}" dt="2023-03-28T16:05:31.049" v="1810" actId="478"/>
          <ac:picMkLst>
            <pc:docMk/>
            <pc:sldMk cId="2533204013" sldId="303"/>
            <ac:picMk id="10" creationId="{D1371323-9F83-7CC1-6EE0-0944CE5D73D6}"/>
          </ac:picMkLst>
        </pc:picChg>
        <pc:picChg chg="add mod ord">
          <ac:chgData name="Amandine Derbes" userId="e4fc15f6-7717-40cf-9ae2-2664119b6499" providerId="ADAL" clId="{DA59344D-7357-4473-A688-A25C956ED3BD}" dt="2023-03-28T16:06:13.419" v="1816" actId="167"/>
          <ac:picMkLst>
            <pc:docMk/>
            <pc:sldMk cId="2533204013" sldId="303"/>
            <ac:picMk id="15" creationId="{ECAC8F64-1C52-4E09-749C-61B1BB1D130D}"/>
          </ac:picMkLst>
        </pc:picChg>
      </pc:sldChg>
      <pc:sldChg chg="addSp delSp modSp mod">
        <pc:chgData name="Amandine Derbes" userId="e4fc15f6-7717-40cf-9ae2-2664119b6499" providerId="ADAL" clId="{DA59344D-7357-4473-A688-A25C956ED3BD}" dt="2023-03-28T15:39:39.439" v="52" actId="478"/>
        <pc:sldMkLst>
          <pc:docMk/>
          <pc:sldMk cId="1676585148" sldId="306"/>
        </pc:sldMkLst>
        <pc:spChg chg="del">
          <ac:chgData name="Amandine Derbes" userId="e4fc15f6-7717-40cf-9ae2-2664119b6499" providerId="ADAL" clId="{DA59344D-7357-4473-A688-A25C956ED3BD}" dt="2023-03-28T15:39:39.439" v="52" actId="478"/>
          <ac:spMkLst>
            <pc:docMk/>
            <pc:sldMk cId="1676585148" sldId="306"/>
            <ac:spMk id="5" creationId="{847A0643-187B-BFA5-B564-E479D5073D80}"/>
          </ac:spMkLst>
        </pc:spChg>
        <pc:spChg chg="del">
          <ac:chgData name="Amandine Derbes" userId="e4fc15f6-7717-40cf-9ae2-2664119b6499" providerId="ADAL" clId="{DA59344D-7357-4473-A688-A25C956ED3BD}" dt="2023-03-28T15:39:34.890" v="51" actId="478"/>
          <ac:spMkLst>
            <pc:docMk/>
            <pc:sldMk cId="1676585148" sldId="306"/>
            <ac:spMk id="14" creationId="{588B4C19-5C9F-7FC1-3086-A6BC39C40C9B}"/>
          </ac:spMkLst>
        </pc:spChg>
        <pc:spChg chg="mod">
          <ac:chgData name="Amandine Derbes" userId="e4fc15f6-7717-40cf-9ae2-2664119b6499" providerId="ADAL" clId="{DA59344D-7357-4473-A688-A25C956ED3BD}" dt="2023-03-28T15:39:23.531" v="47" actId="313"/>
          <ac:spMkLst>
            <pc:docMk/>
            <pc:sldMk cId="1676585148" sldId="306"/>
            <ac:spMk id="15" creationId="{8C14A8EB-D1B7-0FED-8DFB-0961A1ED82E0}"/>
          </ac:spMkLst>
        </pc:spChg>
        <pc:spChg chg="mod">
          <ac:chgData name="Amandine Derbes" userId="e4fc15f6-7717-40cf-9ae2-2664119b6499" providerId="ADAL" clId="{DA59344D-7357-4473-A688-A25C956ED3BD}" dt="2023-03-28T15:39:12.996" v="34" actId="1076"/>
          <ac:spMkLst>
            <pc:docMk/>
            <pc:sldMk cId="1676585148" sldId="306"/>
            <ac:spMk id="16" creationId="{8BC8A9D6-B899-90CD-F23C-81F20ACE21AC}"/>
          </ac:spMkLst>
        </pc:spChg>
        <pc:spChg chg="mod">
          <ac:chgData name="Amandine Derbes" userId="e4fc15f6-7717-40cf-9ae2-2664119b6499" providerId="ADAL" clId="{DA59344D-7357-4473-A688-A25C956ED3BD}" dt="2023-03-28T15:38:35.899" v="28" actId="20577"/>
          <ac:spMkLst>
            <pc:docMk/>
            <pc:sldMk cId="1676585148" sldId="306"/>
            <ac:spMk id="17" creationId="{5335EE7A-C937-4BDE-9F5D-60F8B4430FED}"/>
          </ac:spMkLst>
        </pc:spChg>
        <pc:spChg chg="del">
          <ac:chgData name="Amandine Derbes" userId="e4fc15f6-7717-40cf-9ae2-2664119b6499" providerId="ADAL" clId="{DA59344D-7357-4473-A688-A25C956ED3BD}" dt="2023-03-28T15:39:28.804" v="49" actId="478"/>
          <ac:spMkLst>
            <pc:docMk/>
            <pc:sldMk cId="1676585148" sldId="306"/>
            <ac:spMk id="18" creationId="{FA4CCD86-E5C5-86B8-E2E8-F3EC637D1F52}"/>
          </ac:spMkLst>
        </pc:spChg>
        <pc:spChg chg="del">
          <ac:chgData name="Amandine Derbes" userId="e4fc15f6-7717-40cf-9ae2-2664119b6499" providerId="ADAL" clId="{DA59344D-7357-4473-A688-A25C956ED3BD}" dt="2023-03-28T15:39:30.726" v="50" actId="478"/>
          <ac:spMkLst>
            <pc:docMk/>
            <pc:sldMk cId="1676585148" sldId="306"/>
            <ac:spMk id="19" creationId="{FB885392-3D4C-FE7C-1B25-598ACF26E11B}"/>
          </ac:spMkLst>
        </pc:spChg>
        <pc:spChg chg="del">
          <ac:chgData name="Amandine Derbes" userId="e4fc15f6-7717-40cf-9ae2-2664119b6499" providerId="ADAL" clId="{DA59344D-7357-4473-A688-A25C956ED3BD}" dt="2023-03-28T15:39:25.811" v="48" actId="478"/>
          <ac:spMkLst>
            <pc:docMk/>
            <pc:sldMk cId="1676585148" sldId="306"/>
            <ac:spMk id="20" creationId="{84741C3E-9667-5E64-66E1-A370678676BC}"/>
          </ac:spMkLst>
        </pc:spChg>
        <pc:picChg chg="del">
          <ac:chgData name="Amandine Derbes" userId="e4fc15f6-7717-40cf-9ae2-2664119b6499" providerId="ADAL" clId="{DA59344D-7357-4473-A688-A25C956ED3BD}" dt="2023-03-28T15:38:55.220" v="29" actId="478"/>
          <ac:picMkLst>
            <pc:docMk/>
            <pc:sldMk cId="1676585148" sldId="306"/>
            <ac:picMk id="7" creationId="{87B87086-0EF6-57CF-759B-9FE1DDA0AA14}"/>
          </ac:picMkLst>
        </pc:picChg>
        <pc:picChg chg="add mod ord">
          <ac:chgData name="Amandine Derbes" userId="e4fc15f6-7717-40cf-9ae2-2664119b6499" providerId="ADAL" clId="{DA59344D-7357-4473-A688-A25C956ED3BD}" dt="2023-03-28T15:39:09.118" v="33" actId="1076"/>
          <ac:picMkLst>
            <pc:docMk/>
            <pc:sldMk cId="1676585148" sldId="306"/>
            <ac:picMk id="9" creationId="{91DFB97B-EA12-A1D6-C9F1-62E602841A49}"/>
          </ac:picMkLst>
        </pc:picChg>
      </pc:sldChg>
      <pc:sldChg chg="del">
        <pc:chgData name="Amandine Derbes" userId="e4fc15f6-7717-40cf-9ae2-2664119b6499" providerId="ADAL" clId="{DA59344D-7357-4473-A688-A25C956ED3BD}" dt="2023-03-28T16:07:41.122" v="1971" actId="47"/>
        <pc:sldMkLst>
          <pc:docMk/>
          <pc:sldMk cId="166584420" sldId="311"/>
        </pc:sldMkLst>
      </pc:sldChg>
      <pc:sldChg chg="del">
        <pc:chgData name="Amandine Derbes" userId="e4fc15f6-7717-40cf-9ae2-2664119b6499" providerId="ADAL" clId="{DA59344D-7357-4473-A688-A25C956ED3BD}" dt="2023-03-28T16:07:41.940" v="1972" actId="47"/>
        <pc:sldMkLst>
          <pc:docMk/>
          <pc:sldMk cId="2785075057" sldId="312"/>
        </pc:sldMkLst>
      </pc:sldChg>
      <pc:sldChg chg="del">
        <pc:chgData name="Amandine Derbes" userId="e4fc15f6-7717-40cf-9ae2-2664119b6499" providerId="ADAL" clId="{DA59344D-7357-4473-A688-A25C956ED3BD}" dt="2023-03-28T16:07:42.257" v="1973" actId="47"/>
        <pc:sldMkLst>
          <pc:docMk/>
          <pc:sldMk cId="1871165574" sldId="313"/>
        </pc:sldMkLst>
      </pc:sldChg>
      <pc:sldChg chg="del">
        <pc:chgData name="Amandine Derbes" userId="e4fc15f6-7717-40cf-9ae2-2664119b6499" providerId="ADAL" clId="{DA59344D-7357-4473-A688-A25C956ED3BD}" dt="2023-03-28T16:07:42.479" v="1974" actId="47"/>
        <pc:sldMkLst>
          <pc:docMk/>
          <pc:sldMk cId="1196702524" sldId="314"/>
        </pc:sldMkLst>
      </pc:sldChg>
      <pc:sldChg chg="del">
        <pc:chgData name="Amandine Derbes" userId="e4fc15f6-7717-40cf-9ae2-2664119b6499" providerId="ADAL" clId="{DA59344D-7357-4473-A688-A25C956ED3BD}" dt="2023-03-28T16:07:42.673" v="1975" actId="47"/>
        <pc:sldMkLst>
          <pc:docMk/>
          <pc:sldMk cId="2741643057" sldId="315"/>
        </pc:sldMkLst>
      </pc:sldChg>
      <pc:sldChg chg="del">
        <pc:chgData name="Amandine Derbes" userId="e4fc15f6-7717-40cf-9ae2-2664119b6499" providerId="ADAL" clId="{DA59344D-7357-4473-A688-A25C956ED3BD}" dt="2023-03-28T16:07:43.259" v="1976" actId="47"/>
        <pc:sldMkLst>
          <pc:docMk/>
          <pc:sldMk cId="1717598966" sldId="316"/>
        </pc:sldMkLst>
      </pc:sldChg>
      <pc:sldChg chg="del">
        <pc:chgData name="Amandine Derbes" userId="e4fc15f6-7717-40cf-9ae2-2664119b6499" providerId="ADAL" clId="{DA59344D-7357-4473-A688-A25C956ED3BD}" dt="2023-03-28T16:07:43.914" v="1977" actId="47"/>
        <pc:sldMkLst>
          <pc:docMk/>
          <pc:sldMk cId="1720380864" sldId="317"/>
        </pc:sldMkLst>
      </pc:sldChg>
      <pc:sldChg chg="del">
        <pc:chgData name="Amandine Derbes" userId="e4fc15f6-7717-40cf-9ae2-2664119b6499" providerId="ADAL" clId="{DA59344D-7357-4473-A688-A25C956ED3BD}" dt="2023-03-28T16:07:44.562" v="1978" actId="47"/>
        <pc:sldMkLst>
          <pc:docMk/>
          <pc:sldMk cId="1383059442" sldId="318"/>
        </pc:sldMkLst>
      </pc:sldChg>
      <pc:sldChg chg="addSp modSp add mod">
        <pc:chgData name="Amandine Derbes" userId="e4fc15f6-7717-40cf-9ae2-2664119b6499" providerId="ADAL" clId="{DA59344D-7357-4473-A688-A25C956ED3BD}" dt="2023-03-28T15:42:04.871" v="179" actId="1076"/>
        <pc:sldMkLst>
          <pc:docMk/>
          <pc:sldMk cId="2975906975" sldId="319"/>
        </pc:sldMkLst>
        <pc:spChg chg="add mod">
          <ac:chgData name="Amandine Derbes" userId="e4fc15f6-7717-40cf-9ae2-2664119b6499" providerId="ADAL" clId="{DA59344D-7357-4473-A688-A25C956ED3BD}" dt="2023-03-28T15:40:27.544" v="59" actId="14100"/>
          <ac:spMkLst>
            <pc:docMk/>
            <pc:sldMk cId="2975906975" sldId="319"/>
            <ac:spMk id="5" creationId="{C6B7787C-66B0-0EBB-750E-893F99A56EF9}"/>
          </ac:spMkLst>
        </pc:spChg>
        <pc:spChg chg="mod">
          <ac:chgData name="Amandine Derbes" userId="e4fc15f6-7717-40cf-9ae2-2664119b6499" providerId="ADAL" clId="{DA59344D-7357-4473-A688-A25C956ED3BD}" dt="2023-03-28T15:42:04.871" v="179" actId="1076"/>
          <ac:spMkLst>
            <pc:docMk/>
            <pc:sldMk cId="2975906975" sldId="319"/>
            <ac:spMk id="15" creationId="{8C14A8EB-D1B7-0FED-8DFB-0961A1ED82E0}"/>
          </ac:spMkLst>
        </pc:spChg>
        <pc:spChg chg="mod">
          <ac:chgData name="Amandine Derbes" userId="e4fc15f6-7717-40cf-9ae2-2664119b6499" providerId="ADAL" clId="{DA59344D-7357-4473-A688-A25C956ED3BD}" dt="2023-03-28T15:40:30.151" v="60" actId="1076"/>
          <ac:spMkLst>
            <pc:docMk/>
            <pc:sldMk cId="2975906975" sldId="319"/>
            <ac:spMk id="16" creationId="{8BC8A9D6-B899-90CD-F23C-81F20ACE21AC}"/>
          </ac:spMkLst>
        </pc:spChg>
        <pc:picChg chg="mod">
          <ac:chgData name="Amandine Derbes" userId="e4fc15f6-7717-40cf-9ae2-2664119b6499" providerId="ADAL" clId="{DA59344D-7357-4473-A688-A25C956ED3BD}" dt="2023-03-28T15:40:32.756" v="62" actId="1076"/>
          <ac:picMkLst>
            <pc:docMk/>
            <pc:sldMk cId="2975906975" sldId="319"/>
            <ac:picMk id="9" creationId="{91DFB97B-EA12-A1D6-C9F1-62E602841A49}"/>
          </ac:picMkLst>
        </pc:picChg>
      </pc:sldChg>
      <pc:sldChg chg="addSp delSp modSp add mod">
        <pc:chgData name="Amandine Derbes" userId="e4fc15f6-7717-40cf-9ae2-2664119b6499" providerId="ADAL" clId="{DA59344D-7357-4473-A688-A25C956ED3BD}" dt="2023-03-28T15:43:22.216" v="284" actId="14100"/>
        <pc:sldMkLst>
          <pc:docMk/>
          <pc:sldMk cId="2537385683" sldId="320"/>
        </pc:sldMkLst>
        <pc:spChg chg="del">
          <ac:chgData name="Amandine Derbes" userId="e4fc15f6-7717-40cf-9ae2-2664119b6499" providerId="ADAL" clId="{DA59344D-7357-4473-A688-A25C956ED3BD}" dt="2023-03-28T15:42:53.777" v="205" actId="478"/>
          <ac:spMkLst>
            <pc:docMk/>
            <pc:sldMk cId="2537385683" sldId="320"/>
            <ac:spMk id="5" creationId="{C6B7787C-66B0-0EBB-750E-893F99A56EF9}"/>
          </ac:spMkLst>
        </pc:spChg>
        <pc:spChg chg="add del mod">
          <ac:chgData name="Amandine Derbes" userId="e4fc15f6-7717-40cf-9ae2-2664119b6499" providerId="ADAL" clId="{DA59344D-7357-4473-A688-A25C956ED3BD}" dt="2023-03-28T15:43:22.216" v="284" actId="14100"/>
          <ac:spMkLst>
            <pc:docMk/>
            <pc:sldMk cId="2537385683" sldId="320"/>
            <ac:spMk id="15" creationId="{8C14A8EB-D1B7-0FED-8DFB-0961A1ED82E0}"/>
          </ac:spMkLst>
        </pc:spChg>
        <pc:spChg chg="mod">
          <ac:chgData name="Amandine Derbes" userId="e4fc15f6-7717-40cf-9ae2-2664119b6499" providerId="ADAL" clId="{DA59344D-7357-4473-A688-A25C956ED3BD}" dt="2023-03-28T15:43:00.023" v="208" actId="1076"/>
          <ac:spMkLst>
            <pc:docMk/>
            <pc:sldMk cId="2537385683" sldId="320"/>
            <ac:spMk id="16" creationId="{8BC8A9D6-B899-90CD-F23C-81F20ACE21AC}"/>
          </ac:spMkLst>
        </pc:spChg>
        <pc:spChg chg="mod">
          <ac:chgData name="Amandine Derbes" userId="e4fc15f6-7717-40cf-9ae2-2664119b6499" providerId="ADAL" clId="{DA59344D-7357-4473-A688-A25C956ED3BD}" dt="2023-03-28T15:42:32.587" v="204" actId="20577"/>
          <ac:spMkLst>
            <pc:docMk/>
            <pc:sldMk cId="2537385683" sldId="320"/>
            <ac:spMk id="17" creationId="{5335EE7A-C937-4BDE-9F5D-60F8B4430FED}"/>
          </ac:spMkLst>
        </pc:spChg>
      </pc:sldChg>
      <pc:sldChg chg="addSp delSp modSp add mod">
        <pc:chgData name="Amandine Derbes" userId="e4fc15f6-7717-40cf-9ae2-2664119b6499" providerId="ADAL" clId="{DA59344D-7357-4473-A688-A25C956ED3BD}" dt="2023-03-28T15:49:03.268" v="646" actId="478"/>
        <pc:sldMkLst>
          <pc:docMk/>
          <pc:sldMk cId="1612588497" sldId="321"/>
        </pc:sldMkLst>
        <pc:spChg chg="add mod">
          <ac:chgData name="Amandine Derbes" userId="e4fc15f6-7717-40cf-9ae2-2664119b6499" providerId="ADAL" clId="{DA59344D-7357-4473-A688-A25C956ED3BD}" dt="2023-03-28T15:47:36.492" v="447" actId="1076"/>
          <ac:spMkLst>
            <pc:docMk/>
            <pc:sldMk cId="1612588497" sldId="321"/>
            <ac:spMk id="7" creationId="{AEFC158B-1CF6-437D-9401-F1ACCA7EECD7}"/>
          </ac:spMkLst>
        </pc:spChg>
        <pc:spChg chg="add del mod">
          <ac:chgData name="Amandine Derbes" userId="e4fc15f6-7717-40cf-9ae2-2664119b6499" providerId="ADAL" clId="{DA59344D-7357-4473-A688-A25C956ED3BD}" dt="2023-03-28T15:49:01.063" v="644" actId="478"/>
          <ac:spMkLst>
            <pc:docMk/>
            <pc:sldMk cId="1612588497" sldId="321"/>
            <ac:spMk id="10" creationId="{EAD8475F-4E5D-723B-D9D4-B15D9D8C7DF3}"/>
          </ac:spMkLst>
        </pc:spChg>
        <pc:spChg chg="del mod">
          <ac:chgData name="Amandine Derbes" userId="e4fc15f6-7717-40cf-9ae2-2664119b6499" providerId="ADAL" clId="{DA59344D-7357-4473-A688-A25C956ED3BD}" dt="2023-03-28T15:47:40.108" v="448" actId="478"/>
          <ac:spMkLst>
            <pc:docMk/>
            <pc:sldMk cId="1612588497" sldId="321"/>
            <ac:spMk id="13" creationId="{D88F6B9C-10FF-6ADD-8D6A-188B08E5AF7F}"/>
          </ac:spMkLst>
        </pc:spChg>
        <pc:spChg chg="mod">
          <ac:chgData name="Amandine Derbes" userId="e4fc15f6-7717-40cf-9ae2-2664119b6499" providerId="ADAL" clId="{DA59344D-7357-4473-A688-A25C956ED3BD}" dt="2023-03-28T15:47:36.492" v="447" actId="1076"/>
          <ac:spMkLst>
            <pc:docMk/>
            <pc:sldMk cId="1612588497" sldId="321"/>
            <ac:spMk id="15" creationId="{8C14A8EB-D1B7-0FED-8DFB-0961A1ED82E0}"/>
          </ac:spMkLst>
        </pc:spChg>
        <pc:spChg chg="mod">
          <ac:chgData name="Amandine Derbes" userId="e4fc15f6-7717-40cf-9ae2-2664119b6499" providerId="ADAL" clId="{DA59344D-7357-4473-A688-A25C956ED3BD}" dt="2023-03-28T15:47:36.492" v="447" actId="1076"/>
          <ac:spMkLst>
            <pc:docMk/>
            <pc:sldMk cId="1612588497" sldId="321"/>
            <ac:spMk id="16" creationId="{8BC8A9D6-B899-90CD-F23C-81F20ACE21AC}"/>
          </ac:spMkLst>
        </pc:spChg>
        <pc:spChg chg="add del mod">
          <ac:chgData name="Amandine Derbes" userId="e4fc15f6-7717-40cf-9ae2-2664119b6499" providerId="ADAL" clId="{DA59344D-7357-4473-A688-A25C956ED3BD}" dt="2023-03-28T15:49:03.268" v="646" actId="478"/>
          <ac:spMkLst>
            <pc:docMk/>
            <pc:sldMk cId="1612588497" sldId="321"/>
            <ac:spMk id="18" creationId="{1E3707AB-B961-1F18-96DC-BD18557A3FC8}"/>
          </ac:spMkLst>
        </pc:spChg>
        <pc:spChg chg="add mod">
          <ac:chgData name="Amandine Derbes" userId="e4fc15f6-7717-40cf-9ae2-2664119b6499" providerId="ADAL" clId="{DA59344D-7357-4473-A688-A25C956ED3BD}" dt="2023-03-28T15:47:36.492" v="447" actId="1076"/>
          <ac:spMkLst>
            <pc:docMk/>
            <pc:sldMk cId="1612588497" sldId="321"/>
            <ac:spMk id="19" creationId="{03456719-3198-30BE-C6FF-B010C4574DC3}"/>
          </ac:spMkLst>
        </pc:spChg>
        <pc:spChg chg="add mod">
          <ac:chgData name="Amandine Derbes" userId="e4fc15f6-7717-40cf-9ae2-2664119b6499" providerId="ADAL" clId="{DA59344D-7357-4473-A688-A25C956ED3BD}" dt="2023-03-28T15:48:49.186" v="642" actId="1076"/>
          <ac:spMkLst>
            <pc:docMk/>
            <pc:sldMk cId="1612588497" sldId="321"/>
            <ac:spMk id="23" creationId="{0F56056A-E44B-0072-17D2-932288A36EE3}"/>
          </ac:spMkLst>
        </pc:spChg>
        <pc:picChg chg="add mod">
          <ac:chgData name="Amandine Derbes" userId="e4fc15f6-7717-40cf-9ae2-2664119b6499" providerId="ADAL" clId="{DA59344D-7357-4473-A688-A25C956ED3BD}" dt="2023-03-28T15:47:36.492" v="447" actId="1076"/>
          <ac:picMkLst>
            <pc:docMk/>
            <pc:sldMk cId="1612588497" sldId="321"/>
            <ac:picMk id="6" creationId="{ADBBF901-5290-0084-541F-25099EF181D4}"/>
          </ac:picMkLst>
        </pc:picChg>
        <pc:picChg chg="del">
          <ac:chgData name="Amandine Derbes" userId="e4fc15f6-7717-40cf-9ae2-2664119b6499" providerId="ADAL" clId="{DA59344D-7357-4473-A688-A25C956ED3BD}" dt="2023-03-28T15:44:08.015" v="286" actId="478"/>
          <ac:picMkLst>
            <pc:docMk/>
            <pc:sldMk cId="1612588497" sldId="321"/>
            <ac:picMk id="9" creationId="{91DFB97B-EA12-A1D6-C9F1-62E602841A49}"/>
          </ac:picMkLst>
        </pc:picChg>
        <pc:picChg chg="del">
          <ac:chgData name="Amandine Derbes" userId="e4fc15f6-7717-40cf-9ae2-2664119b6499" providerId="ADAL" clId="{DA59344D-7357-4473-A688-A25C956ED3BD}" dt="2023-03-28T15:44:49.298" v="298" actId="478"/>
          <ac:picMkLst>
            <pc:docMk/>
            <pc:sldMk cId="1612588497" sldId="321"/>
            <ac:picMk id="12" creationId="{75294148-7A75-A809-967A-EE2B345C4B2D}"/>
          </ac:picMkLst>
        </pc:picChg>
        <pc:cxnChg chg="add del mod">
          <ac:chgData name="Amandine Derbes" userId="e4fc15f6-7717-40cf-9ae2-2664119b6499" providerId="ADAL" clId="{DA59344D-7357-4473-A688-A25C956ED3BD}" dt="2023-03-28T15:49:02.635" v="645" actId="478"/>
          <ac:cxnSpMkLst>
            <pc:docMk/>
            <pc:sldMk cId="1612588497" sldId="321"/>
            <ac:cxnSpMk id="11" creationId="{4259C1B3-6674-13C7-A701-070E930932C1}"/>
          </ac:cxnSpMkLst>
        </pc:cxnChg>
        <pc:cxnChg chg="add mod">
          <ac:chgData name="Amandine Derbes" userId="e4fc15f6-7717-40cf-9ae2-2664119b6499" providerId="ADAL" clId="{DA59344D-7357-4473-A688-A25C956ED3BD}" dt="2023-03-28T15:47:46.283" v="452" actId="1037"/>
          <ac:cxnSpMkLst>
            <pc:docMk/>
            <pc:sldMk cId="1612588497" sldId="321"/>
            <ac:cxnSpMk id="20" creationId="{D934FE0D-0C35-A1EC-AC32-92D5D9259FE6}"/>
          </ac:cxnSpMkLst>
        </pc:cxnChg>
      </pc:sldChg>
      <pc:sldChg chg="delSp add mod">
        <pc:chgData name="Amandine Derbes" userId="e4fc15f6-7717-40cf-9ae2-2664119b6499" providerId="ADAL" clId="{DA59344D-7357-4473-A688-A25C956ED3BD}" dt="2023-03-28T15:49:11.350" v="649" actId="478"/>
        <pc:sldMkLst>
          <pc:docMk/>
          <pc:sldMk cId="2685076108" sldId="322"/>
        </pc:sldMkLst>
        <pc:spChg chg="del">
          <ac:chgData name="Amandine Derbes" userId="e4fc15f6-7717-40cf-9ae2-2664119b6499" providerId="ADAL" clId="{DA59344D-7357-4473-A688-A25C956ED3BD}" dt="2023-03-28T15:49:09.353" v="647" actId="478"/>
          <ac:spMkLst>
            <pc:docMk/>
            <pc:sldMk cId="2685076108" sldId="322"/>
            <ac:spMk id="19" creationId="{03456719-3198-30BE-C6FF-B010C4574DC3}"/>
          </ac:spMkLst>
        </pc:spChg>
        <pc:spChg chg="del">
          <ac:chgData name="Amandine Derbes" userId="e4fc15f6-7717-40cf-9ae2-2664119b6499" providerId="ADAL" clId="{DA59344D-7357-4473-A688-A25C956ED3BD}" dt="2023-03-28T15:49:10.571" v="648" actId="478"/>
          <ac:spMkLst>
            <pc:docMk/>
            <pc:sldMk cId="2685076108" sldId="322"/>
            <ac:spMk id="23" creationId="{0F56056A-E44B-0072-17D2-932288A36EE3}"/>
          </ac:spMkLst>
        </pc:spChg>
        <pc:cxnChg chg="del">
          <ac:chgData name="Amandine Derbes" userId="e4fc15f6-7717-40cf-9ae2-2664119b6499" providerId="ADAL" clId="{DA59344D-7357-4473-A688-A25C956ED3BD}" dt="2023-03-28T15:49:11.350" v="649" actId="478"/>
          <ac:cxnSpMkLst>
            <pc:docMk/>
            <pc:sldMk cId="2685076108" sldId="322"/>
            <ac:cxnSpMk id="20" creationId="{D934FE0D-0C35-A1EC-AC32-92D5D9259FE6}"/>
          </ac:cxnSpMkLst>
        </pc:cxnChg>
      </pc:sldChg>
      <pc:sldChg chg="modSp add mod">
        <pc:chgData name="Amandine Derbes" userId="e4fc15f6-7717-40cf-9ae2-2664119b6499" providerId="ADAL" clId="{DA59344D-7357-4473-A688-A25C956ED3BD}" dt="2023-03-28T15:54:54.190" v="1412" actId="20577"/>
        <pc:sldMkLst>
          <pc:docMk/>
          <pc:sldMk cId="3830123265" sldId="323"/>
        </pc:sldMkLst>
        <pc:spChg chg="mod">
          <ac:chgData name="Amandine Derbes" userId="e4fc15f6-7717-40cf-9ae2-2664119b6499" providerId="ADAL" clId="{DA59344D-7357-4473-A688-A25C956ED3BD}" dt="2023-03-28T15:49:33.020" v="652" actId="14100"/>
          <ac:spMkLst>
            <pc:docMk/>
            <pc:sldMk cId="3830123265" sldId="323"/>
            <ac:spMk id="10" creationId="{EAD8475F-4E5D-723B-D9D4-B15D9D8C7DF3}"/>
          </ac:spMkLst>
        </pc:spChg>
        <pc:spChg chg="mod">
          <ac:chgData name="Amandine Derbes" userId="e4fc15f6-7717-40cf-9ae2-2664119b6499" providerId="ADAL" clId="{DA59344D-7357-4473-A688-A25C956ED3BD}" dt="2023-03-28T15:54:54.190" v="1412" actId="20577"/>
          <ac:spMkLst>
            <pc:docMk/>
            <pc:sldMk cId="3830123265" sldId="323"/>
            <ac:spMk id="18" creationId="{1E3707AB-B961-1F18-96DC-BD18557A3FC8}"/>
          </ac:spMkLst>
        </pc:spChg>
        <pc:cxnChg chg="mod">
          <ac:chgData name="Amandine Derbes" userId="e4fc15f6-7717-40cf-9ae2-2664119b6499" providerId="ADAL" clId="{DA59344D-7357-4473-A688-A25C956ED3BD}" dt="2023-03-28T15:49:38.355" v="653" actId="1076"/>
          <ac:cxnSpMkLst>
            <pc:docMk/>
            <pc:sldMk cId="3830123265" sldId="323"/>
            <ac:cxnSpMk id="11" creationId="{4259C1B3-6674-13C7-A701-070E930932C1}"/>
          </ac:cxnSpMkLst>
        </pc:cxnChg>
      </pc:sldChg>
      <pc:sldChg chg="modSp add mod ord">
        <pc:chgData name="Amandine Derbes" userId="e4fc15f6-7717-40cf-9ae2-2664119b6499" providerId="ADAL" clId="{DA59344D-7357-4473-A688-A25C956ED3BD}" dt="2023-03-28T16:00:47.978" v="1554"/>
        <pc:sldMkLst>
          <pc:docMk/>
          <pc:sldMk cId="3318584968" sldId="324"/>
        </pc:sldMkLst>
        <pc:spChg chg="mod">
          <ac:chgData name="Amandine Derbes" userId="e4fc15f6-7717-40cf-9ae2-2664119b6499" providerId="ADAL" clId="{DA59344D-7357-4473-A688-A25C956ED3BD}" dt="2023-03-28T15:56:32.988" v="1531" actId="1076"/>
          <ac:spMkLst>
            <pc:docMk/>
            <pc:sldMk cId="3318584968" sldId="324"/>
            <ac:spMk id="15" creationId="{8C14A8EB-D1B7-0FED-8DFB-0961A1ED82E0}"/>
          </ac:spMkLst>
        </pc:spChg>
        <pc:spChg chg="mod">
          <ac:chgData name="Amandine Derbes" userId="e4fc15f6-7717-40cf-9ae2-2664119b6499" providerId="ADAL" clId="{DA59344D-7357-4473-A688-A25C956ED3BD}" dt="2023-03-28T15:55:57.411" v="1433" actId="1076"/>
          <ac:spMkLst>
            <pc:docMk/>
            <pc:sldMk cId="3318584968" sldId="324"/>
            <ac:spMk id="16" creationId="{8BC8A9D6-B899-90CD-F23C-81F20ACE21AC}"/>
          </ac:spMkLst>
        </pc:spChg>
        <pc:spChg chg="mod">
          <ac:chgData name="Amandine Derbes" userId="e4fc15f6-7717-40cf-9ae2-2664119b6499" providerId="ADAL" clId="{DA59344D-7357-4473-A688-A25C956ED3BD}" dt="2023-03-28T16:00:47.978" v="1554"/>
          <ac:spMkLst>
            <pc:docMk/>
            <pc:sldMk cId="3318584968" sldId="324"/>
            <ac:spMk id="17" creationId="{5335EE7A-C937-4BDE-9F5D-60F8B4430FED}"/>
          </ac:spMkLst>
        </pc:spChg>
        <pc:picChg chg="mod">
          <ac:chgData name="Amandine Derbes" userId="e4fc15f6-7717-40cf-9ae2-2664119b6499" providerId="ADAL" clId="{DA59344D-7357-4473-A688-A25C956ED3BD}" dt="2023-03-28T15:55:48.092" v="1430" actId="1076"/>
          <ac:picMkLst>
            <pc:docMk/>
            <pc:sldMk cId="3318584968" sldId="324"/>
            <ac:picMk id="9" creationId="{91DFB97B-EA12-A1D6-C9F1-62E602841A49}"/>
          </ac:picMkLst>
        </pc:picChg>
        <pc:picChg chg="mod">
          <ac:chgData name="Amandine Derbes" userId="e4fc15f6-7717-40cf-9ae2-2664119b6499" providerId="ADAL" clId="{DA59344D-7357-4473-A688-A25C956ED3BD}" dt="2023-03-28T15:55:47.499" v="1429" actId="1076"/>
          <ac:picMkLst>
            <pc:docMk/>
            <pc:sldMk cId="3318584968" sldId="324"/>
            <ac:picMk id="12" creationId="{75294148-7A75-A809-967A-EE2B345C4B2D}"/>
          </ac:picMkLst>
        </pc:picChg>
      </pc:sldChg>
    </pc:docChg>
  </pc:docChgLst>
  <pc:docChgLst>
    <pc:chgData name="Juliette Mendras" userId="90b7b395-6562-40fd-baa5-5a3f1bff8b1a" providerId="ADAL" clId="{96E146E2-5D70-42CB-9EA0-86F1674FDE17}"/>
    <pc:docChg chg="addSld delSld modSld">
      <pc:chgData name="Juliette Mendras" userId="90b7b395-6562-40fd-baa5-5a3f1bff8b1a" providerId="ADAL" clId="{96E146E2-5D70-42CB-9EA0-86F1674FDE17}" dt="2023-04-21T07:31:07.370" v="20" actId="20577"/>
      <pc:docMkLst>
        <pc:docMk/>
      </pc:docMkLst>
      <pc:sldChg chg="del">
        <pc:chgData name="Juliette Mendras" userId="90b7b395-6562-40fd-baa5-5a3f1bff8b1a" providerId="ADAL" clId="{96E146E2-5D70-42CB-9EA0-86F1674FDE17}" dt="2023-04-21T07:31:00.153" v="1" actId="47"/>
        <pc:sldMkLst>
          <pc:docMk/>
          <pc:sldMk cId="3967353568" sldId="258"/>
        </pc:sldMkLst>
      </pc:sldChg>
      <pc:sldChg chg="modSp add mod">
        <pc:chgData name="Juliette Mendras" userId="90b7b395-6562-40fd-baa5-5a3f1bff8b1a" providerId="ADAL" clId="{96E146E2-5D70-42CB-9EA0-86F1674FDE17}" dt="2023-04-21T07:31:07.370" v="20" actId="20577"/>
        <pc:sldMkLst>
          <pc:docMk/>
          <pc:sldMk cId="1640319813" sldId="325"/>
        </pc:sldMkLst>
        <pc:spChg chg="mod">
          <ac:chgData name="Juliette Mendras" userId="90b7b395-6562-40fd-baa5-5a3f1bff8b1a" providerId="ADAL" clId="{96E146E2-5D70-42CB-9EA0-86F1674FDE17}" dt="2023-04-21T07:31:07.370" v="20" actId="20577"/>
          <ac:spMkLst>
            <pc:docMk/>
            <pc:sldMk cId="1640319813" sldId="325"/>
            <ac:spMk id="14" creationId="{4D658C7E-4B01-4FBC-AFF0-C44721FF551F}"/>
          </ac:spMkLst>
        </pc:spChg>
      </pc:sldChg>
    </pc:docChg>
  </pc:docChgLst>
  <pc:docChgLst>
    <pc:chgData name="sarah.librere@ct-ipc.com" userId="S::urn:spo:guest#sarah.librere@ct-ipc.com::" providerId="AD" clId="Web-{0096D568-5877-2398-6DEC-97240753A544}"/>
    <pc:docChg chg="modSld">
      <pc:chgData name="sarah.librere@ct-ipc.com" userId="S::urn:spo:guest#sarah.librere@ct-ipc.com::" providerId="AD" clId="Web-{0096D568-5877-2398-6DEC-97240753A544}" dt="2024-01-05T14:41:08.600" v="48" actId="1076"/>
      <pc:docMkLst>
        <pc:docMk/>
      </pc:docMkLst>
      <pc:sldChg chg="addSp modSp">
        <pc:chgData name="sarah.librere@ct-ipc.com" userId="S::urn:spo:guest#sarah.librere@ct-ipc.com::" providerId="AD" clId="Web-{0096D568-5877-2398-6DEC-97240753A544}" dt="2024-01-05T14:39:26.177" v="24" actId="1076"/>
        <pc:sldMkLst>
          <pc:docMk/>
          <pc:sldMk cId="1676585148" sldId="306"/>
        </pc:sldMkLst>
        <pc:spChg chg="add mod">
          <ac:chgData name="sarah.librere@ct-ipc.com" userId="S::urn:spo:guest#sarah.librere@ct-ipc.com::" providerId="AD" clId="Web-{0096D568-5877-2398-6DEC-97240753A544}" dt="2024-01-05T14:39:26.177" v="24" actId="1076"/>
          <ac:spMkLst>
            <pc:docMk/>
            <pc:sldMk cId="1676585148" sldId="306"/>
            <ac:spMk id="9" creationId="{2FCADD41-CF89-23B9-0DB8-42015E88FFF4}"/>
          </ac:spMkLst>
        </pc:spChg>
        <pc:picChg chg="add mod modCrop">
          <ac:chgData name="sarah.librere@ct-ipc.com" userId="S::urn:spo:guest#sarah.librere@ct-ipc.com::" providerId="AD" clId="Web-{0096D568-5877-2398-6DEC-97240753A544}" dt="2024-01-05T14:38:01.567" v="13" actId="1076"/>
          <ac:picMkLst>
            <pc:docMk/>
            <pc:sldMk cId="1676585148" sldId="306"/>
            <ac:picMk id="5" creationId="{8E5F7E4F-572C-7816-3879-D7D1C6FFEB90}"/>
          </ac:picMkLst>
        </pc:picChg>
      </pc:sldChg>
      <pc:sldChg chg="addSp modSp">
        <pc:chgData name="sarah.librere@ct-ipc.com" userId="S::urn:spo:guest#sarah.librere@ct-ipc.com::" providerId="AD" clId="Web-{0096D568-5877-2398-6DEC-97240753A544}" dt="2024-01-05T14:39:44.489" v="30" actId="1076"/>
        <pc:sldMkLst>
          <pc:docMk/>
          <pc:sldMk cId="2975906975" sldId="319"/>
        </pc:sldMkLst>
        <pc:spChg chg="add mod">
          <ac:chgData name="sarah.librere@ct-ipc.com" userId="S::urn:spo:guest#sarah.librere@ct-ipc.com::" providerId="AD" clId="Web-{0096D568-5877-2398-6DEC-97240753A544}" dt="2024-01-05T14:39:35.396" v="26" actId="1076"/>
          <ac:spMkLst>
            <pc:docMk/>
            <pc:sldMk cId="2975906975" sldId="319"/>
            <ac:spMk id="18" creationId="{5AA35C9F-4CB9-6068-4FD6-87459939ACBB}"/>
          </ac:spMkLst>
        </pc:spChg>
        <pc:spChg chg="add mod">
          <ac:chgData name="sarah.librere@ct-ipc.com" userId="S::urn:spo:guest#sarah.librere@ct-ipc.com::" providerId="AD" clId="Web-{0096D568-5877-2398-6DEC-97240753A544}" dt="2024-01-05T14:39:44.489" v="30" actId="1076"/>
          <ac:spMkLst>
            <pc:docMk/>
            <pc:sldMk cId="2975906975" sldId="319"/>
            <ac:spMk id="20" creationId="{C37E86AF-E0E9-821E-9953-D0C489BD1A3D}"/>
          </ac:spMkLst>
        </pc:spChg>
        <pc:picChg chg="add mod">
          <ac:chgData name="sarah.librere@ct-ipc.com" userId="S::urn:spo:guest#sarah.librere@ct-ipc.com::" providerId="AD" clId="Web-{0096D568-5877-2398-6DEC-97240753A544}" dt="2024-01-05T14:38:24.411" v="15" actId="1076"/>
          <ac:picMkLst>
            <pc:docMk/>
            <pc:sldMk cId="2975906975" sldId="319"/>
            <ac:picMk id="12" creationId="{2593E17A-50D8-3803-02E7-EAFC6AC16B65}"/>
          </ac:picMkLst>
        </pc:picChg>
      </pc:sldChg>
      <pc:sldChg chg="addSp modSp">
        <pc:chgData name="sarah.librere@ct-ipc.com" userId="S::urn:spo:guest#sarah.librere@ct-ipc.com::" providerId="AD" clId="Web-{0096D568-5877-2398-6DEC-97240753A544}" dt="2024-01-05T14:39:57.755" v="34" actId="1076"/>
        <pc:sldMkLst>
          <pc:docMk/>
          <pc:sldMk cId="2537385683" sldId="320"/>
        </pc:sldMkLst>
        <pc:spChg chg="add mod">
          <ac:chgData name="sarah.librere@ct-ipc.com" userId="S::urn:spo:guest#sarah.librere@ct-ipc.com::" providerId="AD" clId="Web-{0096D568-5877-2398-6DEC-97240753A544}" dt="2024-01-05T14:39:53.380" v="32" actId="1076"/>
          <ac:spMkLst>
            <pc:docMk/>
            <pc:sldMk cId="2537385683" sldId="320"/>
            <ac:spMk id="12" creationId="{A3DD8942-0EB2-EB58-C05F-73BC8AA3E283}"/>
          </ac:spMkLst>
        </pc:spChg>
        <pc:spChg chg="add mod">
          <ac:chgData name="sarah.librere@ct-ipc.com" userId="S::urn:spo:guest#sarah.librere@ct-ipc.com::" providerId="AD" clId="Web-{0096D568-5877-2398-6DEC-97240753A544}" dt="2024-01-05T14:39:57.755" v="34" actId="1076"/>
          <ac:spMkLst>
            <pc:docMk/>
            <pc:sldMk cId="2537385683" sldId="320"/>
            <ac:spMk id="14" creationId="{349A8B5F-9C4E-4E3E-2E85-1FE7C4CAFCE6}"/>
          </ac:spMkLst>
        </pc:spChg>
        <pc:picChg chg="add mod">
          <ac:chgData name="sarah.librere@ct-ipc.com" userId="S::urn:spo:guest#sarah.librere@ct-ipc.com::" providerId="AD" clId="Web-{0096D568-5877-2398-6DEC-97240753A544}" dt="2024-01-05T14:38:35.286" v="17" actId="1076"/>
          <ac:picMkLst>
            <pc:docMk/>
            <pc:sldMk cId="2537385683" sldId="320"/>
            <ac:picMk id="10" creationId="{8416B37A-82D6-2926-643C-AF7D2DDF730C}"/>
          </ac:picMkLst>
        </pc:picChg>
      </pc:sldChg>
      <pc:sldChg chg="addSp modSp">
        <pc:chgData name="sarah.librere@ct-ipc.com" userId="S::urn:spo:guest#sarah.librere@ct-ipc.com::" providerId="AD" clId="Web-{0096D568-5877-2398-6DEC-97240753A544}" dt="2024-01-05T14:40:09.412" v="37" actId="14100"/>
        <pc:sldMkLst>
          <pc:docMk/>
          <pc:sldMk cId="1612588497" sldId="321"/>
        </pc:sldMkLst>
        <pc:spChg chg="add mod">
          <ac:chgData name="sarah.librere@ct-ipc.com" userId="S::urn:spo:guest#sarah.librere@ct-ipc.com::" providerId="AD" clId="Web-{0096D568-5877-2398-6DEC-97240753A544}" dt="2024-01-05T14:40:09.412" v="37" actId="14100"/>
          <ac:spMkLst>
            <pc:docMk/>
            <pc:sldMk cId="1612588497" sldId="321"/>
            <ac:spMk id="9" creationId="{B96DBD32-8B6E-FB6D-946B-E5F31939B610}"/>
          </ac:spMkLst>
        </pc:spChg>
      </pc:sldChg>
      <pc:sldChg chg="addSp modSp">
        <pc:chgData name="sarah.librere@ct-ipc.com" userId="S::urn:spo:guest#sarah.librere@ct-ipc.com::" providerId="AD" clId="Web-{0096D568-5877-2398-6DEC-97240753A544}" dt="2024-01-05T14:40:18.521" v="40" actId="14100"/>
        <pc:sldMkLst>
          <pc:docMk/>
          <pc:sldMk cId="2685076108" sldId="322"/>
        </pc:sldMkLst>
        <pc:spChg chg="add mod">
          <ac:chgData name="sarah.librere@ct-ipc.com" userId="S::urn:spo:guest#sarah.librere@ct-ipc.com::" providerId="AD" clId="Web-{0096D568-5877-2398-6DEC-97240753A544}" dt="2024-01-05T14:40:18.521" v="40" actId="14100"/>
          <ac:spMkLst>
            <pc:docMk/>
            <pc:sldMk cId="2685076108" sldId="322"/>
            <ac:spMk id="9" creationId="{219FB22C-C9C8-FFEF-2572-89147D41B3E9}"/>
          </ac:spMkLst>
        </pc:spChg>
      </pc:sldChg>
      <pc:sldChg chg="addSp modSp">
        <pc:chgData name="sarah.librere@ct-ipc.com" userId="S::urn:spo:guest#sarah.librere@ct-ipc.com::" providerId="AD" clId="Web-{0096D568-5877-2398-6DEC-97240753A544}" dt="2024-01-05T14:40:47.256" v="42" actId="20577"/>
        <pc:sldMkLst>
          <pc:docMk/>
          <pc:sldMk cId="3830123265" sldId="323"/>
        </pc:sldMkLst>
        <pc:spChg chg="add">
          <ac:chgData name="sarah.librere@ct-ipc.com" userId="S::urn:spo:guest#sarah.librere@ct-ipc.com::" providerId="AD" clId="Web-{0096D568-5877-2398-6DEC-97240753A544}" dt="2024-01-05T14:40:26.615" v="41"/>
          <ac:spMkLst>
            <pc:docMk/>
            <pc:sldMk cId="3830123265" sldId="323"/>
            <ac:spMk id="9" creationId="{0D0ECDAE-A813-53C0-6C1E-03DD7D99307F}"/>
          </ac:spMkLst>
        </pc:spChg>
        <pc:spChg chg="mod">
          <ac:chgData name="sarah.librere@ct-ipc.com" userId="S::urn:spo:guest#sarah.librere@ct-ipc.com::" providerId="AD" clId="Web-{0096D568-5877-2398-6DEC-97240753A544}" dt="2024-01-05T14:40:47.256" v="42" actId="20577"/>
          <ac:spMkLst>
            <pc:docMk/>
            <pc:sldMk cId="3830123265" sldId="323"/>
            <ac:spMk id="18" creationId="{1E3707AB-B961-1F18-96DC-BD18557A3FC8}"/>
          </ac:spMkLst>
        </pc:spChg>
      </pc:sldChg>
      <pc:sldChg chg="addSp modSp">
        <pc:chgData name="sarah.librere@ct-ipc.com" userId="S::urn:spo:guest#sarah.librere@ct-ipc.com::" providerId="AD" clId="Web-{0096D568-5877-2398-6DEC-97240753A544}" dt="2024-01-05T14:41:08.600" v="48" actId="1076"/>
        <pc:sldMkLst>
          <pc:docMk/>
          <pc:sldMk cId="3318584968" sldId="324"/>
        </pc:sldMkLst>
        <pc:spChg chg="add mod">
          <ac:chgData name="sarah.librere@ct-ipc.com" userId="S::urn:spo:guest#sarah.librere@ct-ipc.com::" providerId="AD" clId="Web-{0096D568-5877-2398-6DEC-97240753A544}" dt="2024-01-05T14:41:02.990" v="46" actId="14100"/>
          <ac:spMkLst>
            <pc:docMk/>
            <pc:sldMk cId="3318584968" sldId="324"/>
            <ac:spMk id="12" creationId="{5A42DA64-2372-29C5-F96E-2C472F0E1E38}"/>
          </ac:spMkLst>
        </pc:spChg>
        <pc:spChg chg="add mod">
          <ac:chgData name="sarah.librere@ct-ipc.com" userId="S::urn:spo:guest#sarah.librere@ct-ipc.com::" providerId="AD" clId="Web-{0096D568-5877-2398-6DEC-97240753A544}" dt="2024-01-05T14:41:08.600" v="48" actId="1076"/>
          <ac:spMkLst>
            <pc:docMk/>
            <pc:sldMk cId="3318584968" sldId="324"/>
            <ac:spMk id="13" creationId="{274C31D5-9057-BA50-00C3-833E82B63348}"/>
          </ac:spMkLst>
        </pc:spChg>
        <pc:picChg chg="add mod">
          <ac:chgData name="sarah.librere@ct-ipc.com" userId="S::urn:spo:guest#sarah.librere@ct-ipc.com::" providerId="AD" clId="Web-{0096D568-5877-2398-6DEC-97240753A544}" dt="2024-01-05T14:38:54.051" v="19" actId="1076"/>
          <ac:picMkLst>
            <pc:docMk/>
            <pc:sldMk cId="3318584968" sldId="324"/>
            <ac:picMk id="10" creationId="{50C4DD6A-0179-834F-CAE5-2ED52ABAB50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CE8646-896F-4DBD-AFC5-9106698D4222}" type="datetimeFigureOut">
              <a:rPr lang="fr-FR" smtClean="0"/>
              <a:t>05/01/2024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033157-52AB-49DC-BD81-89CD47C1A3F8}" type="slidenum">
              <a:rPr lang="fr-FR" smtClean="0"/>
              <a:t>‹N°›</a:t>
            </a:fld>
            <a:endParaRPr lang="fr-FR"/>
          </a:p>
        </p:txBody>
      </p:sp>
    </p:spTree>
    <p:extLst>
      <p:ext uri="{BB962C8B-B14F-4D97-AF65-F5344CB8AC3E}">
        <p14:creationId xmlns:p14="http://schemas.microsoft.com/office/powerpoint/2010/main" val="149430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splash.com/@nikarthur"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unsplash.com/photos/YXemfQiPR_E"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Credit picture : </a:t>
            </a:r>
            <a:br>
              <a:rPr lang="en-US" dirty="0"/>
            </a:br>
            <a:r>
              <a:rPr lang="en-US" b="1" dirty="0" err="1"/>
              <a:t>Unsplash</a:t>
            </a:r>
            <a:r>
              <a:rPr lang="en-US" b="1" dirty="0"/>
              <a:t> </a:t>
            </a:r>
          </a:p>
          <a:p>
            <a:r>
              <a:rPr lang="en-US" sz="1200" b="0" i="0" u="none" strike="noStrike" kern="1200" dirty="0">
                <a:solidFill>
                  <a:schemeClr val="tx1"/>
                </a:solidFill>
                <a:effectLst/>
                <a:latin typeface="+mn-lt"/>
                <a:ea typeface="+mn-ea"/>
                <a:cs typeface="+mn-cs"/>
                <a:hlinkClick r:id="" action="ppaction://noaction"/>
              </a:rPr>
              <a:t>Nik MacMillan</a:t>
            </a:r>
          </a:p>
          <a:p>
            <a:r>
              <a:rPr lang="en-US" sz="1200" b="0" i="0" u="none" strike="noStrike" kern="1200" dirty="0">
                <a:solidFill>
                  <a:schemeClr val="tx1"/>
                </a:solidFill>
                <a:effectLst/>
                <a:latin typeface="+mn-lt"/>
                <a:ea typeface="+mn-ea"/>
                <a:cs typeface="+mn-cs"/>
                <a:hlinkClick r:id="" action="ppaction://noaction"/>
              </a:rPr>
              <a:t>@</a:t>
            </a:r>
            <a:r>
              <a:rPr lang="en-US" sz="1200" b="0" i="0" u="none" strike="noStrike" kern="1200" dirty="0" err="1">
                <a:solidFill>
                  <a:schemeClr val="tx1"/>
                </a:solidFill>
                <a:effectLst/>
                <a:latin typeface="+mn-lt"/>
                <a:ea typeface="+mn-ea"/>
                <a:cs typeface="+mn-cs"/>
                <a:hlinkClick r:id="rId3"/>
              </a:rPr>
              <a:t>nikarthur</a:t>
            </a:r>
            <a:br>
              <a:rPr lang="en-US" dirty="0"/>
            </a:br>
            <a:r>
              <a:rPr lang="en-US" b="1" dirty="0">
                <a:effectLst/>
              </a:rPr>
              <a:t>Link : </a:t>
            </a:r>
            <a:r>
              <a:rPr lang="en-US" dirty="0">
                <a:hlinkClick r:id="rId4"/>
              </a:rPr>
              <a:t>https://unsplash.com/photos/YXemfQiPR_E</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8161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7435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5382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5397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4462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690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7178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7832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13770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0AC55D-54E5-4FB7-91E5-280B0FC7AA7C}"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0051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32B7B740-16BF-4E75-8728-2A408BF3B9C0}" type="datetime1">
              <a:rPr lang="fr-FR" smtClean="0"/>
              <a:t>05/01/2024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2192393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1AFE793-90E1-4680-B6FD-6624591A024B}" type="datetime1">
              <a:rPr lang="fr-FR" smtClean="0"/>
              <a:t>05/01/2024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1327906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A3691101-0080-474E-95F2-89595825B11D}" type="datetime1">
              <a:rPr lang="fr-FR" smtClean="0"/>
              <a:t>05/01/2024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3251168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A43D639-9385-4B5B-BA36-E9DE26D916DD}" type="datetime1">
              <a:rPr lang="fr-FR" smtClean="0"/>
              <a:t>05/01/2024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3666099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11FA4200-4B9F-4B91-AA4B-F430846850E2}" type="datetime1">
              <a:rPr lang="fr-FR" smtClean="0"/>
              <a:t>05/01/2024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2706673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299A606-4AC8-4D0E-B241-3573C07E61EE}" type="datetime1">
              <a:rPr lang="fr-FR" smtClean="0"/>
              <a:t>05/01/2024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3286442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B18BA679-8158-42D4-A6F2-8499A060CA60}" type="datetime1">
              <a:rPr lang="fr-FR" smtClean="0"/>
              <a:t>05/01/2024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2957405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52524A7E-1F60-4BE4-B982-D3E2D2301D07}" type="datetime1">
              <a:rPr lang="fr-FR" smtClean="0"/>
              <a:t>05/01/2024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278474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BE29B0C-C40B-497A-8CBE-EA76D47A5A08}" type="datetime1">
              <a:rPr lang="fr-FR" smtClean="0"/>
              <a:t>05/01/2024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1623657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0D4175AB-E33E-4C86-9899-09DB847B2C5C}" type="datetime1">
              <a:rPr lang="fr-FR" smtClean="0"/>
              <a:t>05/01/2024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2101633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1AE87DEB-DFFA-47C9-8186-F3DE3D76B9C3}" type="datetime1">
              <a:rPr lang="fr-FR" smtClean="0"/>
              <a:t>05/01/2024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0409B84-7965-46C8-AC49-6FB85AC81B4C}" type="slidenum">
              <a:rPr lang="fr-FR" smtClean="0"/>
              <a:t>‹N°›</a:t>
            </a:fld>
            <a:endParaRPr lang="fr-FR"/>
          </a:p>
        </p:txBody>
      </p:sp>
    </p:spTree>
    <p:extLst>
      <p:ext uri="{BB962C8B-B14F-4D97-AF65-F5344CB8AC3E}">
        <p14:creationId xmlns:p14="http://schemas.microsoft.com/office/powerpoint/2010/main" val="3638174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5FE426-78ED-4AD5-A972-B5FB1BAB0821}" type="datetime1">
              <a:rPr lang="fr-FR" smtClean="0"/>
              <a:t>05/01/2024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409B84-7965-46C8-AC49-6FB85AC81B4C}" type="slidenum">
              <a:rPr lang="fr-FR" smtClean="0"/>
              <a:t>‹N°›</a:t>
            </a:fld>
            <a:endParaRPr lang="fr-FR"/>
          </a:p>
        </p:txBody>
      </p:sp>
    </p:spTree>
    <p:extLst>
      <p:ext uri="{BB962C8B-B14F-4D97-AF65-F5344CB8AC3E}">
        <p14:creationId xmlns:p14="http://schemas.microsoft.com/office/powerpoint/2010/main" val="2037766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2.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2.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1" name="Rectangle 10"/>
          <p:cNvSpPr/>
          <p:nvPr/>
        </p:nvSpPr>
        <p:spPr>
          <a:xfrm>
            <a:off x="0" y="0"/>
            <a:ext cx="12192000" cy="6858000"/>
          </a:xfrm>
          <a:prstGeom prst="rect">
            <a:avLst/>
          </a:prstGeom>
          <a:solidFill>
            <a:schemeClr val="bg1">
              <a:lumMod val="95000"/>
              <a:alpha val="6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4D658C7E-4B01-4FBC-AFF0-C44721FF551F}"/>
              </a:ext>
            </a:extLst>
          </p:cNvPr>
          <p:cNvSpPr/>
          <p:nvPr/>
        </p:nvSpPr>
        <p:spPr>
          <a:xfrm>
            <a:off x="0" y="2806699"/>
            <a:ext cx="8239760" cy="3403601"/>
          </a:xfrm>
          <a:prstGeom prst="rect">
            <a:avLst/>
          </a:prstGeom>
          <a:solidFill>
            <a:schemeClr val="accent1">
              <a:lumMod val="50000"/>
              <a:alpha val="8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3200" b="1" dirty="0">
                <a:solidFill>
                  <a:schemeClr val="bg1"/>
                </a:solidFill>
                <a:latin typeface="Segoe UI Light" panose="020B0502040204020203" pitchFamily="34" charset="0"/>
              </a:rPr>
              <a:t>MODÉLISER UNE FIN DE VIE</a:t>
            </a:r>
          </a:p>
        </p:txBody>
      </p:sp>
      <p:sp>
        <p:nvSpPr>
          <p:cNvPr id="21" name="Rectangle 20">
            <a:extLst>
              <a:ext uri="{FF2B5EF4-FFF2-40B4-BE49-F238E27FC236}">
                <a16:creationId xmlns:a16="http://schemas.microsoft.com/office/drawing/2014/main" id="{50B51F2B-D12D-4BFE-9860-39633948398D}"/>
              </a:ext>
            </a:extLst>
          </p:cNvPr>
          <p:cNvSpPr/>
          <p:nvPr/>
        </p:nvSpPr>
        <p:spPr>
          <a:xfrm>
            <a:off x="8249920" y="2806699"/>
            <a:ext cx="3952240" cy="34036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chemeClr val="bg1"/>
              </a:solidFill>
              <a:effectLst/>
              <a:uLnTx/>
              <a:uFillTx/>
              <a:latin typeface="Segoe UI Light"/>
              <a:ea typeface="+mn-ea"/>
              <a:cs typeface="+mn-cs"/>
            </a:endParaRPr>
          </a:p>
        </p:txBody>
      </p:sp>
      <p:pic>
        <p:nvPicPr>
          <p:cNvPr id="24" name="Imag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95757" y="3457488"/>
            <a:ext cx="2840246" cy="943781"/>
          </a:xfrm>
          <a:prstGeom prst="rect">
            <a:avLst/>
          </a:prstGeom>
        </p:spPr>
      </p:pic>
      <p:sp>
        <p:nvSpPr>
          <p:cNvPr id="6" name="ZoneTexte 5"/>
          <p:cNvSpPr txBox="1"/>
          <p:nvPr/>
        </p:nvSpPr>
        <p:spPr>
          <a:xfrm>
            <a:off x="8239760" y="4927600"/>
            <a:ext cx="3952240" cy="646331"/>
          </a:xfrm>
          <a:prstGeom prst="rect">
            <a:avLst/>
          </a:prstGeom>
          <a:noFill/>
        </p:spPr>
        <p:txBody>
          <a:bodyPr wrap="square" rtlCol="0">
            <a:spAutoFit/>
          </a:bodyPr>
          <a:lstStyle/>
          <a:p>
            <a:pPr algn="ctr"/>
            <a:r>
              <a:rPr lang="fr-FR" dirty="0">
                <a:solidFill>
                  <a:schemeClr val="accent1">
                    <a:lumMod val="50000"/>
                  </a:schemeClr>
                </a:solidFill>
                <a:latin typeface="Segoe UI Semibold" panose="020B0702040204020203" pitchFamily="34" charset="0"/>
              </a:rPr>
              <a:t>Centre Technique Industriel de la Plasturgie et des Composites</a:t>
            </a:r>
          </a:p>
        </p:txBody>
      </p:sp>
      <p:sp>
        <p:nvSpPr>
          <p:cNvPr id="2" name="Rectangle 1">
            <a:extLst>
              <a:ext uri="{FF2B5EF4-FFF2-40B4-BE49-F238E27FC236}">
                <a16:creationId xmlns:a16="http://schemas.microsoft.com/office/drawing/2014/main" id="{5E3EADA1-8CBC-4C2D-1947-420C91C42617}"/>
              </a:ext>
            </a:extLst>
          </p:cNvPr>
          <p:cNvSpPr/>
          <p:nvPr/>
        </p:nvSpPr>
        <p:spPr>
          <a:xfrm>
            <a:off x="0" y="228992"/>
            <a:ext cx="12192000" cy="1293638"/>
          </a:xfrm>
          <a:prstGeom prst="rect">
            <a:avLst/>
          </a:prstGeom>
          <a:solidFill>
            <a:srgbClr val="315B7F">
              <a:alpha val="8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fr-FR" sz="3200" b="1" dirty="0">
              <a:solidFill>
                <a:schemeClr val="bg1"/>
              </a:solidFill>
              <a:latin typeface="Segoe UI Light" panose="020B0502040204020203" pitchFamily="34" charset="0"/>
            </a:endParaRPr>
          </a:p>
        </p:txBody>
      </p:sp>
      <p:pic>
        <p:nvPicPr>
          <p:cNvPr id="10" name="Imag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8854" y="368333"/>
            <a:ext cx="2207902" cy="1014955"/>
          </a:xfrm>
          <a:prstGeom prst="rect">
            <a:avLst/>
          </a:prstGeom>
        </p:spPr>
      </p:pic>
      <p:sp>
        <p:nvSpPr>
          <p:cNvPr id="3" name="Subtitle 2">
            <a:extLst>
              <a:ext uri="{FF2B5EF4-FFF2-40B4-BE49-F238E27FC236}">
                <a16:creationId xmlns:a16="http://schemas.microsoft.com/office/drawing/2014/main" id="{5EEAAA62-C607-4DC9-B8A8-47ADE7D76EE1}"/>
              </a:ext>
            </a:extLst>
          </p:cNvPr>
          <p:cNvSpPr>
            <a:spLocks noGrp="1"/>
          </p:cNvSpPr>
          <p:nvPr>
            <p:ph type="subTitle" idx="1"/>
          </p:nvPr>
        </p:nvSpPr>
        <p:spPr>
          <a:xfrm>
            <a:off x="2705100" y="647700"/>
            <a:ext cx="9144000" cy="369332"/>
          </a:xfrm>
        </p:spPr>
        <p:txBody>
          <a:bodyPr wrap="square">
            <a:spAutoFit/>
          </a:bodyPr>
          <a:lstStyle/>
          <a:p>
            <a:pPr lvl="0" algn="just"/>
            <a:r>
              <a:rPr lang="fr-FR" sz="2000" b="1" dirty="0">
                <a:solidFill>
                  <a:schemeClr val="bg1"/>
                </a:solidFill>
                <a:latin typeface="Segoe UI Light" panose="020B0502040204020203" pitchFamily="34" charset="0"/>
                <a:ea typeface="Calibri"/>
                <a:cs typeface="Segoe UI Light" panose="020B0502040204020203" pitchFamily="34" charset="0"/>
                <a:sym typeface="Calibri"/>
              </a:rPr>
              <a:t>L’outil d’Analyse du Cycle de Vie dédié au secteur de la Plasturgie et des Composites</a:t>
            </a:r>
            <a:endParaRPr lang="fr-FR" sz="2000" dirty="0">
              <a:solidFill>
                <a:schemeClr val="bg1"/>
              </a:solidFill>
              <a:latin typeface="Segoe UI Light" panose="020B0502040204020203" pitchFamily="34" charset="0"/>
              <a:cs typeface="Segoe UI Light" panose="020B0502040204020203" pitchFamily="34" charset="0"/>
            </a:endParaRPr>
          </a:p>
        </p:txBody>
      </p:sp>
      <p:cxnSp>
        <p:nvCxnSpPr>
          <p:cNvPr id="20" name="Straight Connector 19">
            <a:extLst>
              <a:ext uri="{FF2B5EF4-FFF2-40B4-BE49-F238E27FC236}">
                <a16:creationId xmlns:a16="http://schemas.microsoft.com/office/drawing/2014/main" id="{4DAF8EBD-58D4-4C60-A42E-3B14C00672B0}"/>
              </a:ext>
            </a:extLst>
          </p:cNvPr>
          <p:cNvCxnSpPr>
            <a:cxnSpLocks/>
          </p:cNvCxnSpPr>
          <p:nvPr/>
        </p:nvCxnSpPr>
        <p:spPr>
          <a:xfrm>
            <a:off x="4895305" y="1156732"/>
            <a:ext cx="4756695" cy="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0319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Image 14">
            <a:extLst>
              <a:ext uri="{FF2B5EF4-FFF2-40B4-BE49-F238E27FC236}">
                <a16:creationId xmlns:a16="http://schemas.microsoft.com/office/drawing/2014/main" id="{ECAC8F64-1C52-4E09-749C-61B1BB1D130D}"/>
              </a:ext>
            </a:extLst>
          </p:cNvPr>
          <p:cNvPicPr>
            <a:picLocks noChangeAspect="1"/>
          </p:cNvPicPr>
          <p:nvPr/>
        </p:nvPicPr>
        <p:blipFill>
          <a:blip r:embed="rId3"/>
          <a:stretch>
            <a:fillRect/>
          </a:stretch>
        </p:blipFill>
        <p:spPr>
          <a:xfrm>
            <a:off x="1252535" y="1778087"/>
            <a:ext cx="9686925" cy="4598843"/>
          </a:xfrm>
          <a:prstGeom prst="rect">
            <a:avLst/>
          </a:prstGeom>
        </p:spPr>
      </p:pic>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Segoe UI Light" panose="020B0502040204020203" pitchFamily="34" charset="0"/>
              </a:rPr>
              <a:t>Création d’un scénario de fin de vie spécifique</a:t>
            </a:r>
          </a:p>
        </p:txBody>
      </p:sp>
      <p:pic>
        <p:nvPicPr>
          <p:cNvPr id="38" name="Imag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sp>
        <p:nvSpPr>
          <p:cNvPr id="7" name="Rectangle 6">
            <a:extLst>
              <a:ext uri="{FF2B5EF4-FFF2-40B4-BE49-F238E27FC236}">
                <a16:creationId xmlns:a16="http://schemas.microsoft.com/office/drawing/2014/main" id="{CFAD329A-AF8C-2D4E-00C8-AEAEB93B3B30}"/>
              </a:ext>
            </a:extLst>
          </p:cNvPr>
          <p:cNvSpPr/>
          <p:nvPr/>
        </p:nvSpPr>
        <p:spPr>
          <a:xfrm>
            <a:off x="6005805" y="2800348"/>
            <a:ext cx="3075597" cy="62865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Cliquer sur « modifier » pour renseigner les taux de répartition entre recyclage, enfouissement et incinération par matériaux</a:t>
            </a:r>
          </a:p>
        </p:txBody>
      </p:sp>
      <p:sp>
        <p:nvSpPr>
          <p:cNvPr id="6" name="Flèche : bas 5">
            <a:extLst>
              <a:ext uri="{FF2B5EF4-FFF2-40B4-BE49-F238E27FC236}">
                <a16:creationId xmlns:a16="http://schemas.microsoft.com/office/drawing/2014/main" id="{30D87AEB-E52C-D466-7743-FE950C4918FA}"/>
              </a:ext>
            </a:extLst>
          </p:cNvPr>
          <p:cNvSpPr/>
          <p:nvPr/>
        </p:nvSpPr>
        <p:spPr>
          <a:xfrm rot="13884996">
            <a:off x="9245721" y="2471736"/>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33204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Scénarios de fin de vie</a:t>
            </a:r>
          </a:p>
        </p:txBody>
      </p:sp>
      <p:pic>
        <p:nvPicPr>
          <p:cNvPr id="38" name="Image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grpSp>
        <p:nvGrpSpPr>
          <p:cNvPr id="10" name="Groupe 9">
            <a:extLst>
              <a:ext uri="{FF2B5EF4-FFF2-40B4-BE49-F238E27FC236}">
                <a16:creationId xmlns:a16="http://schemas.microsoft.com/office/drawing/2014/main" id="{2555DB7E-BD2F-736E-E365-CEB86392213F}"/>
              </a:ext>
            </a:extLst>
          </p:cNvPr>
          <p:cNvGrpSpPr/>
          <p:nvPr/>
        </p:nvGrpSpPr>
        <p:grpSpPr>
          <a:xfrm>
            <a:off x="-2" y="1647823"/>
            <a:ext cx="12192000" cy="4192202"/>
            <a:chOff x="-2" y="1647823"/>
            <a:chExt cx="12192000" cy="4192202"/>
          </a:xfrm>
        </p:grpSpPr>
        <p:pic>
          <p:nvPicPr>
            <p:cNvPr id="6" name="Image 5">
              <a:extLst>
                <a:ext uri="{FF2B5EF4-FFF2-40B4-BE49-F238E27FC236}">
                  <a16:creationId xmlns:a16="http://schemas.microsoft.com/office/drawing/2014/main" id="{013A814F-4E2B-AEA6-48A3-809ABF3F63B6}"/>
                </a:ext>
              </a:extLst>
            </p:cNvPr>
            <p:cNvPicPr>
              <a:picLocks noChangeAspect="1"/>
            </p:cNvPicPr>
            <p:nvPr/>
          </p:nvPicPr>
          <p:blipFill>
            <a:blip r:embed="rId4"/>
            <a:stretch>
              <a:fillRect/>
            </a:stretch>
          </p:blipFill>
          <p:spPr>
            <a:xfrm>
              <a:off x="-2" y="1647823"/>
              <a:ext cx="12192000" cy="4192202"/>
            </a:xfrm>
            <a:prstGeom prst="rect">
              <a:avLst/>
            </a:prstGeom>
          </p:spPr>
        </p:pic>
        <p:pic>
          <p:nvPicPr>
            <p:cNvPr id="7" name="Image 6">
              <a:extLst>
                <a:ext uri="{FF2B5EF4-FFF2-40B4-BE49-F238E27FC236}">
                  <a16:creationId xmlns:a16="http://schemas.microsoft.com/office/drawing/2014/main" id="{063A8870-9CE9-DE70-EF80-864FBCB2D9B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3249" y="2306929"/>
              <a:ext cx="788730" cy="262086"/>
            </a:xfrm>
            <a:prstGeom prst="rect">
              <a:avLst/>
            </a:prstGeom>
          </p:spPr>
        </p:pic>
      </p:grpSp>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3" name="Rectangle 12">
            <a:extLst>
              <a:ext uri="{FF2B5EF4-FFF2-40B4-BE49-F238E27FC236}">
                <a16:creationId xmlns:a16="http://schemas.microsoft.com/office/drawing/2014/main" id="{D88F6B9C-10FF-6ADD-8D6A-188B08E5AF7F}"/>
              </a:ext>
            </a:extLst>
          </p:cNvPr>
          <p:cNvSpPr/>
          <p:nvPr/>
        </p:nvSpPr>
        <p:spPr>
          <a:xfrm>
            <a:off x="10778880" y="1650738"/>
            <a:ext cx="1343025" cy="4247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a:extLst>
              <a:ext uri="{FF2B5EF4-FFF2-40B4-BE49-F238E27FC236}">
                <a16:creationId xmlns:a16="http://schemas.microsoft.com/office/drawing/2014/main" id="{8C14A8EB-D1B7-0FED-8DFB-0961A1ED82E0}"/>
              </a:ext>
            </a:extLst>
          </p:cNvPr>
          <p:cNvSpPr/>
          <p:nvPr/>
        </p:nvSpPr>
        <p:spPr>
          <a:xfrm>
            <a:off x="2133446" y="4595548"/>
            <a:ext cx="3075597" cy="42473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Aller dans la catégorie « Fin de vie »</a:t>
            </a:r>
          </a:p>
        </p:txBody>
      </p:sp>
      <p:sp>
        <p:nvSpPr>
          <p:cNvPr id="16" name="Flèche : bas 15">
            <a:extLst>
              <a:ext uri="{FF2B5EF4-FFF2-40B4-BE49-F238E27FC236}">
                <a16:creationId xmlns:a16="http://schemas.microsoft.com/office/drawing/2014/main" id="{8BC8A9D6-B899-90CD-F23C-81F20ACE21AC}"/>
              </a:ext>
            </a:extLst>
          </p:cNvPr>
          <p:cNvSpPr/>
          <p:nvPr/>
        </p:nvSpPr>
        <p:spPr>
          <a:xfrm rot="8208298">
            <a:off x="1483281" y="4283758"/>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descr="Une image contenant texte, capture d’écran, Police&#10;&#10;Description générée automatiquement">
            <a:extLst>
              <a:ext uri="{FF2B5EF4-FFF2-40B4-BE49-F238E27FC236}">
                <a16:creationId xmlns:a16="http://schemas.microsoft.com/office/drawing/2014/main" id="{8E5F7E4F-572C-7816-3879-D7D1C6FFEB90}"/>
              </a:ext>
            </a:extLst>
          </p:cNvPr>
          <p:cNvPicPr>
            <a:picLocks noChangeAspect="1"/>
          </p:cNvPicPr>
          <p:nvPr/>
        </p:nvPicPr>
        <p:blipFill rotWithShape="1">
          <a:blip r:embed="rId7"/>
          <a:srcRect r="500" b="46461"/>
          <a:stretch/>
        </p:blipFill>
        <p:spPr>
          <a:xfrm>
            <a:off x="69764" y="2900362"/>
            <a:ext cx="1281529" cy="935266"/>
          </a:xfrm>
          <a:prstGeom prst="rect">
            <a:avLst/>
          </a:prstGeom>
        </p:spPr>
      </p:pic>
      <p:sp>
        <p:nvSpPr>
          <p:cNvPr id="9" name="Rectangle 8">
            <a:extLst>
              <a:ext uri="{FF2B5EF4-FFF2-40B4-BE49-F238E27FC236}">
                <a16:creationId xmlns:a16="http://schemas.microsoft.com/office/drawing/2014/main" id="{2FCADD41-CF89-23B9-0DB8-42015E88FFF4}"/>
              </a:ext>
            </a:extLst>
          </p:cNvPr>
          <p:cNvSpPr/>
          <p:nvPr/>
        </p:nvSpPr>
        <p:spPr>
          <a:xfrm>
            <a:off x="2038864" y="2134114"/>
            <a:ext cx="1297459" cy="16475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76585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Scénarios de fin de vie</a:t>
            </a:r>
          </a:p>
        </p:txBody>
      </p:sp>
      <p:pic>
        <p:nvPicPr>
          <p:cNvPr id="38" name="Image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1" name="Groupe 10">
            <a:extLst>
              <a:ext uri="{FF2B5EF4-FFF2-40B4-BE49-F238E27FC236}">
                <a16:creationId xmlns:a16="http://schemas.microsoft.com/office/drawing/2014/main" id="{B90B3E08-1B2F-79A8-6DF9-32C77A9E0377}"/>
              </a:ext>
            </a:extLst>
          </p:cNvPr>
          <p:cNvGrpSpPr/>
          <p:nvPr/>
        </p:nvGrpSpPr>
        <p:grpSpPr>
          <a:xfrm>
            <a:off x="-2" y="1840896"/>
            <a:ext cx="12192000" cy="4255640"/>
            <a:chOff x="-2" y="1840896"/>
            <a:chExt cx="12192000" cy="4255640"/>
          </a:xfrm>
        </p:grpSpPr>
        <p:grpSp>
          <p:nvGrpSpPr>
            <p:cNvPr id="6" name="Groupe 5">
              <a:extLst>
                <a:ext uri="{FF2B5EF4-FFF2-40B4-BE49-F238E27FC236}">
                  <a16:creationId xmlns:a16="http://schemas.microsoft.com/office/drawing/2014/main" id="{3F9BA641-8534-761A-0AD6-51FA42615440}"/>
                </a:ext>
              </a:extLst>
            </p:cNvPr>
            <p:cNvGrpSpPr/>
            <p:nvPr/>
          </p:nvGrpSpPr>
          <p:grpSpPr>
            <a:xfrm>
              <a:off x="-2" y="1904334"/>
              <a:ext cx="12192000" cy="4192202"/>
              <a:chOff x="-2" y="1772864"/>
              <a:chExt cx="12192000" cy="4192202"/>
            </a:xfrm>
          </p:grpSpPr>
          <p:pic>
            <p:nvPicPr>
              <p:cNvPr id="7" name="Image 6">
                <a:extLst>
                  <a:ext uri="{FF2B5EF4-FFF2-40B4-BE49-F238E27FC236}">
                    <a16:creationId xmlns:a16="http://schemas.microsoft.com/office/drawing/2014/main" id="{D2755BB2-FFED-9083-4840-662F49778CBA}"/>
                  </a:ext>
                </a:extLst>
              </p:cNvPr>
              <p:cNvPicPr>
                <a:picLocks noChangeAspect="1"/>
              </p:cNvPicPr>
              <p:nvPr/>
            </p:nvPicPr>
            <p:blipFill>
              <a:blip r:embed="rId5"/>
              <a:stretch>
                <a:fillRect/>
              </a:stretch>
            </p:blipFill>
            <p:spPr>
              <a:xfrm>
                <a:off x="-2" y="1772864"/>
                <a:ext cx="12192000" cy="4192202"/>
              </a:xfrm>
              <a:prstGeom prst="rect">
                <a:avLst/>
              </a:prstGeom>
            </p:spPr>
          </p:pic>
          <p:pic>
            <p:nvPicPr>
              <p:cNvPr id="10" name="Image 9">
                <a:extLst>
                  <a:ext uri="{FF2B5EF4-FFF2-40B4-BE49-F238E27FC236}">
                    <a16:creationId xmlns:a16="http://schemas.microsoft.com/office/drawing/2014/main" id="{0D9D1B4F-E4BA-07C3-CB69-0C78A12D670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3249" y="2369450"/>
                <a:ext cx="788730" cy="262086"/>
              </a:xfrm>
              <a:prstGeom prst="rect">
                <a:avLst/>
              </a:prstGeom>
            </p:spPr>
          </p:pic>
        </p:grpSp>
        <p:sp>
          <p:nvSpPr>
            <p:cNvPr id="13" name="Rectangle 12">
              <a:extLst>
                <a:ext uri="{FF2B5EF4-FFF2-40B4-BE49-F238E27FC236}">
                  <a16:creationId xmlns:a16="http://schemas.microsoft.com/office/drawing/2014/main" id="{D88F6B9C-10FF-6ADD-8D6A-188B08E5AF7F}"/>
                </a:ext>
              </a:extLst>
            </p:cNvPr>
            <p:cNvSpPr/>
            <p:nvPr/>
          </p:nvSpPr>
          <p:spPr>
            <a:xfrm>
              <a:off x="10763249" y="1840896"/>
              <a:ext cx="1343025" cy="4247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5" name="Rectangle 14">
            <a:extLst>
              <a:ext uri="{FF2B5EF4-FFF2-40B4-BE49-F238E27FC236}">
                <a16:creationId xmlns:a16="http://schemas.microsoft.com/office/drawing/2014/main" id="{8C14A8EB-D1B7-0FED-8DFB-0961A1ED82E0}"/>
              </a:ext>
            </a:extLst>
          </p:cNvPr>
          <p:cNvSpPr/>
          <p:nvPr/>
        </p:nvSpPr>
        <p:spPr>
          <a:xfrm>
            <a:off x="5296463" y="4031005"/>
            <a:ext cx="3300885" cy="42473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Des scénarios de fin de vie génériques sont déjà définis pour trois géographies différentes</a:t>
            </a:r>
          </a:p>
        </p:txBody>
      </p:sp>
      <p:sp>
        <p:nvSpPr>
          <p:cNvPr id="16" name="Flèche : bas 15">
            <a:extLst>
              <a:ext uri="{FF2B5EF4-FFF2-40B4-BE49-F238E27FC236}">
                <a16:creationId xmlns:a16="http://schemas.microsoft.com/office/drawing/2014/main" id="{8BC8A9D6-B899-90CD-F23C-81F20ACE21AC}"/>
              </a:ext>
            </a:extLst>
          </p:cNvPr>
          <p:cNvSpPr/>
          <p:nvPr/>
        </p:nvSpPr>
        <p:spPr>
          <a:xfrm rot="8208298">
            <a:off x="4741301" y="3417424"/>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Accolade fermante 4">
            <a:extLst>
              <a:ext uri="{FF2B5EF4-FFF2-40B4-BE49-F238E27FC236}">
                <a16:creationId xmlns:a16="http://schemas.microsoft.com/office/drawing/2014/main" id="{C6B7787C-66B0-0EBB-750E-893F99A56EF9}"/>
              </a:ext>
            </a:extLst>
          </p:cNvPr>
          <p:cNvSpPr/>
          <p:nvPr/>
        </p:nvSpPr>
        <p:spPr>
          <a:xfrm>
            <a:off x="4474759" y="2995283"/>
            <a:ext cx="216511" cy="1049944"/>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pic>
        <p:nvPicPr>
          <p:cNvPr id="12" name="Image 11" descr="Une image contenant texte, capture d’écran, Police&#10;&#10;Description générée automatiquement">
            <a:extLst>
              <a:ext uri="{FF2B5EF4-FFF2-40B4-BE49-F238E27FC236}">
                <a16:creationId xmlns:a16="http://schemas.microsoft.com/office/drawing/2014/main" id="{2593E17A-50D8-3803-02E7-EAFC6AC16B65}"/>
              </a:ext>
            </a:extLst>
          </p:cNvPr>
          <p:cNvPicPr>
            <a:picLocks noChangeAspect="1"/>
          </p:cNvPicPr>
          <p:nvPr/>
        </p:nvPicPr>
        <p:blipFill rotWithShape="1">
          <a:blip r:embed="rId7"/>
          <a:srcRect r="500" b="46461"/>
          <a:stretch/>
        </p:blipFill>
        <p:spPr>
          <a:xfrm>
            <a:off x="100656" y="3168092"/>
            <a:ext cx="1281529" cy="935266"/>
          </a:xfrm>
          <a:prstGeom prst="rect">
            <a:avLst/>
          </a:prstGeom>
        </p:spPr>
      </p:pic>
      <p:sp>
        <p:nvSpPr>
          <p:cNvPr id="18" name="Rectangle 17">
            <a:extLst>
              <a:ext uri="{FF2B5EF4-FFF2-40B4-BE49-F238E27FC236}">
                <a16:creationId xmlns:a16="http://schemas.microsoft.com/office/drawing/2014/main" id="{5AA35C9F-4CB9-6068-4FD6-87459939ACBB}"/>
              </a:ext>
            </a:extLst>
          </p:cNvPr>
          <p:cNvSpPr/>
          <p:nvPr/>
        </p:nvSpPr>
        <p:spPr>
          <a:xfrm>
            <a:off x="2080053" y="2401844"/>
            <a:ext cx="1297459" cy="16475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19">
            <a:extLst>
              <a:ext uri="{FF2B5EF4-FFF2-40B4-BE49-F238E27FC236}">
                <a16:creationId xmlns:a16="http://schemas.microsoft.com/office/drawing/2014/main" id="{C37E86AF-E0E9-821E-9953-D0C489BD1A3D}"/>
              </a:ext>
            </a:extLst>
          </p:cNvPr>
          <p:cNvSpPr/>
          <p:nvPr/>
        </p:nvSpPr>
        <p:spPr>
          <a:xfrm>
            <a:off x="1616675" y="1969358"/>
            <a:ext cx="916460" cy="16475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75906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C363E738-9048-DC28-553B-0944FA9DB836}"/>
              </a:ext>
            </a:extLst>
          </p:cNvPr>
          <p:cNvGrpSpPr/>
          <p:nvPr/>
        </p:nvGrpSpPr>
        <p:grpSpPr>
          <a:xfrm>
            <a:off x="0" y="1871121"/>
            <a:ext cx="12192000" cy="4192202"/>
            <a:chOff x="-2" y="1772864"/>
            <a:chExt cx="12192000" cy="4192202"/>
          </a:xfrm>
        </p:grpSpPr>
        <p:pic>
          <p:nvPicPr>
            <p:cNvPr id="6" name="Image 5">
              <a:extLst>
                <a:ext uri="{FF2B5EF4-FFF2-40B4-BE49-F238E27FC236}">
                  <a16:creationId xmlns:a16="http://schemas.microsoft.com/office/drawing/2014/main" id="{A72A422F-0D94-75A1-4FBE-B16B429419D7}"/>
                </a:ext>
              </a:extLst>
            </p:cNvPr>
            <p:cNvPicPr>
              <a:picLocks noChangeAspect="1"/>
            </p:cNvPicPr>
            <p:nvPr/>
          </p:nvPicPr>
          <p:blipFill>
            <a:blip r:embed="rId3"/>
            <a:stretch>
              <a:fillRect/>
            </a:stretch>
          </p:blipFill>
          <p:spPr>
            <a:xfrm>
              <a:off x="-2" y="1772864"/>
              <a:ext cx="12192000" cy="4192202"/>
            </a:xfrm>
            <a:prstGeom prst="rect">
              <a:avLst/>
            </a:prstGeom>
          </p:spPr>
        </p:pic>
        <p:pic>
          <p:nvPicPr>
            <p:cNvPr id="7" name="Image 6">
              <a:extLst>
                <a:ext uri="{FF2B5EF4-FFF2-40B4-BE49-F238E27FC236}">
                  <a16:creationId xmlns:a16="http://schemas.microsoft.com/office/drawing/2014/main" id="{349B718A-BC90-A84E-FBB8-AD5FC520E24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9" y="2369450"/>
              <a:ext cx="788730" cy="262086"/>
            </a:xfrm>
            <a:prstGeom prst="rect">
              <a:avLst/>
            </a:prstGeom>
          </p:spPr>
        </p:pic>
      </p:grpSp>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Scénarios de fin de vie – scénarios génériques</a:t>
            </a:r>
          </a:p>
        </p:txBody>
      </p:sp>
      <p:pic>
        <p:nvPicPr>
          <p:cNvPr id="38" name="Image 3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8C14A8EB-D1B7-0FED-8DFB-0961A1ED82E0}"/>
              </a:ext>
            </a:extLst>
          </p:cNvPr>
          <p:cNvSpPr/>
          <p:nvPr/>
        </p:nvSpPr>
        <p:spPr>
          <a:xfrm>
            <a:off x="4423989" y="3624545"/>
            <a:ext cx="2384315" cy="3210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Ouvrir l’un des scénarios génériques</a:t>
            </a:r>
          </a:p>
        </p:txBody>
      </p:sp>
      <p:sp>
        <p:nvSpPr>
          <p:cNvPr id="16" name="Flèche : bas 15">
            <a:extLst>
              <a:ext uri="{FF2B5EF4-FFF2-40B4-BE49-F238E27FC236}">
                <a16:creationId xmlns:a16="http://schemas.microsoft.com/office/drawing/2014/main" id="{8BC8A9D6-B899-90CD-F23C-81F20ACE21AC}"/>
              </a:ext>
            </a:extLst>
          </p:cNvPr>
          <p:cNvSpPr/>
          <p:nvPr/>
        </p:nvSpPr>
        <p:spPr>
          <a:xfrm rot="8208298">
            <a:off x="3816963" y="3100389"/>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descr="Une image contenant texte, capture d’écran, Police&#10;&#10;Description générée automatiquement">
            <a:extLst>
              <a:ext uri="{FF2B5EF4-FFF2-40B4-BE49-F238E27FC236}">
                <a16:creationId xmlns:a16="http://schemas.microsoft.com/office/drawing/2014/main" id="{8416B37A-82D6-2926-643C-AF7D2DDF730C}"/>
              </a:ext>
            </a:extLst>
          </p:cNvPr>
          <p:cNvPicPr>
            <a:picLocks noChangeAspect="1"/>
          </p:cNvPicPr>
          <p:nvPr/>
        </p:nvPicPr>
        <p:blipFill rotWithShape="1">
          <a:blip r:embed="rId7"/>
          <a:srcRect r="500" b="46461"/>
          <a:stretch/>
        </p:blipFill>
        <p:spPr>
          <a:xfrm>
            <a:off x="59467" y="3157794"/>
            <a:ext cx="1281529" cy="935266"/>
          </a:xfrm>
          <a:prstGeom prst="rect">
            <a:avLst/>
          </a:prstGeom>
        </p:spPr>
      </p:pic>
      <p:sp>
        <p:nvSpPr>
          <p:cNvPr id="12" name="Rectangle 11">
            <a:extLst>
              <a:ext uri="{FF2B5EF4-FFF2-40B4-BE49-F238E27FC236}">
                <a16:creationId xmlns:a16="http://schemas.microsoft.com/office/drawing/2014/main" id="{A3DD8942-0EB2-EB58-C05F-73BC8AA3E283}"/>
              </a:ext>
            </a:extLst>
          </p:cNvPr>
          <p:cNvSpPr/>
          <p:nvPr/>
        </p:nvSpPr>
        <p:spPr>
          <a:xfrm>
            <a:off x="1173891" y="1928168"/>
            <a:ext cx="1297459" cy="16475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id="{349A8B5F-9C4E-4E3E-2E85-1FE7C4CAFCE6}"/>
              </a:ext>
            </a:extLst>
          </p:cNvPr>
          <p:cNvSpPr/>
          <p:nvPr/>
        </p:nvSpPr>
        <p:spPr>
          <a:xfrm>
            <a:off x="2090351" y="2391546"/>
            <a:ext cx="1297459" cy="16475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37385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Scénarios de fin de vie – scénarios génériques</a:t>
            </a:r>
          </a:p>
        </p:txBody>
      </p:sp>
      <p:pic>
        <p:nvPicPr>
          <p:cNvPr id="38" name="Image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8C14A8EB-D1B7-0FED-8DFB-0961A1ED82E0}"/>
              </a:ext>
            </a:extLst>
          </p:cNvPr>
          <p:cNvSpPr/>
          <p:nvPr/>
        </p:nvSpPr>
        <p:spPr>
          <a:xfrm>
            <a:off x="4700214" y="3624545"/>
            <a:ext cx="2384315" cy="3210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Ouvrir l’un des scénarios génériques</a:t>
            </a:r>
          </a:p>
        </p:txBody>
      </p:sp>
      <p:sp>
        <p:nvSpPr>
          <p:cNvPr id="16" name="Flèche : bas 15">
            <a:extLst>
              <a:ext uri="{FF2B5EF4-FFF2-40B4-BE49-F238E27FC236}">
                <a16:creationId xmlns:a16="http://schemas.microsoft.com/office/drawing/2014/main" id="{8BC8A9D6-B899-90CD-F23C-81F20ACE21AC}"/>
              </a:ext>
            </a:extLst>
          </p:cNvPr>
          <p:cNvSpPr/>
          <p:nvPr/>
        </p:nvSpPr>
        <p:spPr>
          <a:xfrm rot="8208298">
            <a:off x="4093188" y="3100389"/>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 name="Image 5">
            <a:extLst>
              <a:ext uri="{FF2B5EF4-FFF2-40B4-BE49-F238E27FC236}">
                <a16:creationId xmlns:a16="http://schemas.microsoft.com/office/drawing/2014/main" id="{ADBBF901-5290-0084-541F-25099EF181D4}"/>
              </a:ext>
            </a:extLst>
          </p:cNvPr>
          <p:cNvPicPr>
            <a:picLocks noChangeAspect="1"/>
          </p:cNvPicPr>
          <p:nvPr/>
        </p:nvPicPr>
        <p:blipFill>
          <a:blip r:embed="rId5"/>
          <a:stretch>
            <a:fillRect/>
          </a:stretch>
        </p:blipFill>
        <p:spPr>
          <a:xfrm>
            <a:off x="2141674" y="1779293"/>
            <a:ext cx="9032819" cy="4740777"/>
          </a:xfrm>
          <a:prstGeom prst="rect">
            <a:avLst/>
          </a:prstGeom>
        </p:spPr>
      </p:pic>
      <p:sp>
        <p:nvSpPr>
          <p:cNvPr id="7" name="Rectangle 6">
            <a:extLst>
              <a:ext uri="{FF2B5EF4-FFF2-40B4-BE49-F238E27FC236}">
                <a16:creationId xmlns:a16="http://schemas.microsoft.com/office/drawing/2014/main" id="{AEFC158B-1CF6-437D-9401-F1ACCA7EECD7}"/>
              </a:ext>
            </a:extLst>
          </p:cNvPr>
          <p:cNvSpPr/>
          <p:nvPr/>
        </p:nvSpPr>
        <p:spPr>
          <a:xfrm>
            <a:off x="9509677" y="2464904"/>
            <a:ext cx="1152939" cy="2385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03456719-3198-30BE-C6FF-B010C4574DC3}"/>
              </a:ext>
            </a:extLst>
          </p:cNvPr>
          <p:cNvSpPr/>
          <p:nvPr/>
        </p:nvSpPr>
        <p:spPr>
          <a:xfrm>
            <a:off x="2162774" y="3586304"/>
            <a:ext cx="1458175" cy="2933766"/>
          </a:xfrm>
          <a:prstGeom prst="rect">
            <a:avLst/>
          </a:prstGeom>
          <a:no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0" name="Connecteur droit avec flèche 19">
            <a:extLst>
              <a:ext uri="{FF2B5EF4-FFF2-40B4-BE49-F238E27FC236}">
                <a16:creationId xmlns:a16="http://schemas.microsoft.com/office/drawing/2014/main" id="{D934FE0D-0C35-A1EC-AC32-92D5D9259FE6}"/>
              </a:ext>
            </a:extLst>
          </p:cNvPr>
          <p:cNvCxnSpPr>
            <a:cxnSpLocks/>
          </p:cNvCxnSpPr>
          <p:nvPr/>
        </p:nvCxnSpPr>
        <p:spPr>
          <a:xfrm flipH="1">
            <a:off x="1531857" y="4476750"/>
            <a:ext cx="59281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0F56056A-E44B-0072-17D2-932288A36EE3}"/>
              </a:ext>
            </a:extLst>
          </p:cNvPr>
          <p:cNvSpPr/>
          <p:nvPr/>
        </p:nvSpPr>
        <p:spPr>
          <a:xfrm>
            <a:off x="77496" y="3624545"/>
            <a:ext cx="1492096" cy="2280954"/>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Liste de matériaux ayant une fin de vie spécifique. Si un matériau n’est pas renseigné dans cette liste, il est considéré dans « Autres »</a:t>
            </a:r>
          </a:p>
        </p:txBody>
      </p:sp>
      <p:sp>
        <p:nvSpPr>
          <p:cNvPr id="9" name="Rectangle 8">
            <a:extLst>
              <a:ext uri="{FF2B5EF4-FFF2-40B4-BE49-F238E27FC236}">
                <a16:creationId xmlns:a16="http://schemas.microsoft.com/office/drawing/2014/main" id="{B96DBD32-8B6E-FB6D-946B-E5F31939B610}"/>
              </a:ext>
            </a:extLst>
          </p:cNvPr>
          <p:cNvSpPr/>
          <p:nvPr/>
        </p:nvSpPr>
        <p:spPr>
          <a:xfrm>
            <a:off x="2481648" y="1711925"/>
            <a:ext cx="1451918" cy="20594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612588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Scénarios de fin de vie – scénarios génériques</a:t>
            </a:r>
          </a:p>
        </p:txBody>
      </p:sp>
      <p:pic>
        <p:nvPicPr>
          <p:cNvPr id="38" name="Image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8C14A8EB-D1B7-0FED-8DFB-0961A1ED82E0}"/>
              </a:ext>
            </a:extLst>
          </p:cNvPr>
          <p:cNvSpPr/>
          <p:nvPr/>
        </p:nvSpPr>
        <p:spPr>
          <a:xfrm>
            <a:off x="4700214" y="3624545"/>
            <a:ext cx="2384315" cy="3210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Ouvrir l’un des scénarios génériques</a:t>
            </a:r>
          </a:p>
        </p:txBody>
      </p:sp>
      <p:sp>
        <p:nvSpPr>
          <p:cNvPr id="16" name="Flèche : bas 15">
            <a:extLst>
              <a:ext uri="{FF2B5EF4-FFF2-40B4-BE49-F238E27FC236}">
                <a16:creationId xmlns:a16="http://schemas.microsoft.com/office/drawing/2014/main" id="{8BC8A9D6-B899-90CD-F23C-81F20ACE21AC}"/>
              </a:ext>
            </a:extLst>
          </p:cNvPr>
          <p:cNvSpPr/>
          <p:nvPr/>
        </p:nvSpPr>
        <p:spPr>
          <a:xfrm rot="8208298">
            <a:off x="4093188" y="3100389"/>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 name="Image 5">
            <a:extLst>
              <a:ext uri="{FF2B5EF4-FFF2-40B4-BE49-F238E27FC236}">
                <a16:creationId xmlns:a16="http://schemas.microsoft.com/office/drawing/2014/main" id="{ADBBF901-5290-0084-541F-25099EF181D4}"/>
              </a:ext>
            </a:extLst>
          </p:cNvPr>
          <p:cNvPicPr>
            <a:picLocks noChangeAspect="1"/>
          </p:cNvPicPr>
          <p:nvPr/>
        </p:nvPicPr>
        <p:blipFill>
          <a:blip r:embed="rId5"/>
          <a:stretch>
            <a:fillRect/>
          </a:stretch>
        </p:blipFill>
        <p:spPr>
          <a:xfrm>
            <a:off x="2141674" y="1779293"/>
            <a:ext cx="9032819" cy="4740777"/>
          </a:xfrm>
          <a:prstGeom prst="rect">
            <a:avLst/>
          </a:prstGeom>
        </p:spPr>
      </p:pic>
      <p:sp>
        <p:nvSpPr>
          <p:cNvPr id="7" name="Rectangle 6">
            <a:extLst>
              <a:ext uri="{FF2B5EF4-FFF2-40B4-BE49-F238E27FC236}">
                <a16:creationId xmlns:a16="http://schemas.microsoft.com/office/drawing/2014/main" id="{AEFC158B-1CF6-437D-9401-F1ACCA7EECD7}"/>
              </a:ext>
            </a:extLst>
          </p:cNvPr>
          <p:cNvSpPr/>
          <p:nvPr/>
        </p:nvSpPr>
        <p:spPr>
          <a:xfrm>
            <a:off x="9509677" y="2464904"/>
            <a:ext cx="1152939" cy="2385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EAD8475F-4E5D-723B-D9D4-B15D9D8C7DF3}"/>
              </a:ext>
            </a:extLst>
          </p:cNvPr>
          <p:cNvSpPr/>
          <p:nvPr/>
        </p:nvSpPr>
        <p:spPr>
          <a:xfrm>
            <a:off x="5386016" y="3359426"/>
            <a:ext cx="2384314" cy="397565"/>
          </a:xfrm>
          <a:prstGeom prst="rect">
            <a:avLst/>
          </a:prstGeom>
          <a:no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avec flèche 10">
            <a:extLst>
              <a:ext uri="{FF2B5EF4-FFF2-40B4-BE49-F238E27FC236}">
                <a16:creationId xmlns:a16="http://schemas.microsoft.com/office/drawing/2014/main" id="{4259C1B3-6674-13C7-A701-070E930932C1}"/>
              </a:ext>
            </a:extLst>
          </p:cNvPr>
          <p:cNvCxnSpPr>
            <a:cxnSpLocks/>
          </p:cNvCxnSpPr>
          <p:nvPr/>
        </p:nvCxnSpPr>
        <p:spPr>
          <a:xfrm>
            <a:off x="7842968" y="3558207"/>
            <a:ext cx="12279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1E3707AB-B961-1F18-96DC-BD18557A3FC8}"/>
              </a:ext>
            </a:extLst>
          </p:cNvPr>
          <p:cNvSpPr/>
          <p:nvPr/>
        </p:nvSpPr>
        <p:spPr>
          <a:xfrm>
            <a:off x="9123502" y="3098044"/>
            <a:ext cx="2958547" cy="935239"/>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Pour chaque matériaux sont renseignés les taux de recyclage, enfouissement et incinération appliqués</a:t>
            </a:r>
          </a:p>
        </p:txBody>
      </p:sp>
      <p:sp>
        <p:nvSpPr>
          <p:cNvPr id="9" name="Rectangle 8">
            <a:extLst>
              <a:ext uri="{FF2B5EF4-FFF2-40B4-BE49-F238E27FC236}">
                <a16:creationId xmlns:a16="http://schemas.microsoft.com/office/drawing/2014/main" id="{219FB22C-C9C8-FFEF-2572-89147D41B3E9}"/>
              </a:ext>
            </a:extLst>
          </p:cNvPr>
          <p:cNvSpPr/>
          <p:nvPr/>
        </p:nvSpPr>
        <p:spPr>
          <a:xfrm>
            <a:off x="2491945" y="1711925"/>
            <a:ext cx="1503404" cy="16475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685076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2000" b="1" dirty="0">
                <a:solidFill>
                  <a:schemeClr val="bg1"/>
                </a:solidFill>
                <a:latin typeface="Segoe UI Light" panose="020B0502040204020203" pitchFamily="34" charset="0"/>
              </a:rPr>
              <a:t>Scénarios de fin de vie – scénarios génériques</a:t>
            </a:r>
          </a:p>
        </p:txBody>
      </p:sp>
      <p:pic>
        <p:nvPicPr>
          <p:cNvPr id="38" name="Image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8C14A8EB-D1B7-0FED-8DFB-0961A1ED82E0}"/>
              </a:ext>
            </a:extLst>
          </p:cNvPr>
          <p:cNvSpPr/>
          <p:nvPr/>
        </p:nvSpPr>
        <p:spPr>
          <a:xfrm>
            <a:off x="4700214" y="3624545"/>
            <a:ext cx="2384315" cy="32108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Ouvrir l’un des scénarios génériques</a:t>
            </a:r>
          </a:p>
        </p:txBody>
      </p:sp>
      <p:sp>
        <p:nvSpPr>
          <p:cNvPr id="16" name="Flèche : bas 15">
            <a:extLst>
              <a:ext uri="{FF2B5EF4-FFF2-40B4-BE49-F238E27FC236}">
                <a16:creationId xmlns:a16="http://schemas.microsoft.com/office/drawing/2014/main" id="{8BC8A9D6-B899-90CD-F23C-81F20ACE21AC}"/>
              </a:ext>
            </a:extLst>
          </p:cNvPr>
          <p:cNvSpPr/>
          <p:nvPr/>
        </p:nvSpPr>
        <p:spPr>
          <a:xfrm rot="8208298">
            <a:off x="4093188" y="3100389"/>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6" name="Image 5">
            <a:extLst>
              <a:ext uri="{FF2B5EF4-FFF2-40B4-BE49-F238E27FC236}">
                <a16:creationId xmlns:a16="http://schemas.microsoft.com/office/drawing/2014/main" id="{ADBBF901-5290-0084-541F-25099EF181D4}"/>
              </a:ext>
            </a:extLst>
          </p:cNvPr>
          <p:cNvPicPr>
            <a:picLocks noChangeAspect="1"/>
          </p:cNvPicPr>
          <p:nvPr/>
        </p:nvPicPr>
        <p:blipFill>
          <a:blip r:embed="rId5"/>
          <a:stretch>
            <a:fillRect/>
          </a:stretch>
        </p:blipFill>
        <p:spPr>
          <a:xfrm>
            <a:off x="2141674" y="1779293"/>
            <a:ext cx="9032819" cy="4740777"/>
          </a:xfrm>
          <a:prstGeom prst="rect">
            <a:avLst/>
          </a:prstGeom>
        </p:spPr>
      </p:pic>
      <p:sp>
        <p:nvSpPr>
          <p:cNvPr id="7" name="Rectangle 6">
            <a:extLst>
              <a:ext uri="{FF2B5EF4-FFF2-40B4-BE49-F238E27FC236}">
                <a16:creationId xmlns:a16="http://schemas.microsoft.com/office/drawing/2014/main" id="{AEFC158B-1CF6-437D-9401-F1ACCA7EECD7}"/>
              </a:ext>
            </a:extLst>
          </p:cNvPr>
          <p:cNvSpPr/>
          <p:nvPr/>
        </p:nvSpPr>
        <p:spPr>
          <a:xfrm>
            <a:off x="9509677" y="2464904"/>
            <a:ext cx="1152939" cy="2385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id="{EAD8475F-4E5D-723B-D9D4-B15D9D8C7DF3}"/>
              </a:ext>
            </a:extLst>
          </p:cNvPr>
          <p:cNvSpPr/>
          <p:nvPr/>
        </p:nvSpPr>
        <p:spPr>
          <a:xfrm>
            <a:off x="4004974" y="3359424"/>
            <a:ext cx="890876" cy="2546061"/>
          </a:xfrm>
          <a:prstGeom prst="rect">
            <a:avLst/>
          </a:prstGeom>
          <a:no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avec flèche 10">
            <a:extLst>
              <a:ext uri="{FF2B5EF4-FFF2-40B4-BE49-F238E27FC236}">
                <a16:creationId xmlns:a16="http://schemas.microsoft.com/office/drawing/2014/main" id="{4259C1B3-6674-13C7-A701-070E930932C1}"/>
              </a:ext>
            </a:extLst>
          </p:cNvPr>
          <p:cNvCxnSpPr>
            <a:cxnSpLocks/>
          </p:cNvCxnSpPr>
          <p:nvPr/>
        </p:nvCxnSpPr>
        <p:spPr>
          <a:xfrm>
            <a:off x="4868098" y="4748832"/>
            <a:ext cx="122790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1E3707AB-B961-1F18-96DC-BD18557A3FC8}"/>
              </a:ext>
            </a:extLst>
          </p:cNvPr>
          <p:cNvSpPr/>
          <p:nvPr/>
        </p:nvSpPr>
        <p:spPr>
          <a:xfrm>
            <a:off x="6095998" y="3830020"/>
            <a:ext cx="5010152" cy="1837624"/>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fr-FR" sz="1400" dirty="0"/>
              <a:t>Le format du matériau permet de différencier la fin de vie du matériau en fonction des propriétés et de l’</a:t>
            </a:r>
            <a:r>
              <a:rPr lang="fr-FR" sz="1400" dirty="0" err="1"/>
              <a:t>utilIsaition</a:t>
            </a:r>
            <a:r>
              <a:rPr lang="fr-FR" sz="1400" dirty="0"/>
              <a:t> de celui-ci. Par exemple, si le PE est souple, il se recycle très mal mais si il est rigide, son taux de recyclage est beaucoup plus élevé. </a:t>
            </a:r>
          </a:p>
          <a:p>
            <a:r>
              <a:rPr lang="fr-FR" sz="1400" dirty="0"/>
              <a:t>Le format « composite » permet de prendre en compte la faible recyclabilité des composites en fin de vie et de distinguer la fin de vie d’un même matériau en fonction de si il est utilisé dans un composite ou dans un produit recyclable en fin de vie.</a:t>
            </a:r>
          </a:p>
        </p:txBody>
      </p:sp>
      <p:sp>
        <p:nvSpPr>
          <p:cNvPr id="9" name="Rectangle 8">
            <a:extLst>
              <a:ext uri="{FF2B5EF4-FFF2-40B4-BE49-F238E27FC236}">
                <a16:creationId xmlns:a16="http://schemas.microsoft.com/office/drawing/2014/main" id="{0D0ECDAE-A813-53C0-6C1E-03DD7D99307F}"/>
              </a:ext>
            </a:extLst>
          </p:cNvPr>
          <p:cNvSpPr/>
          <p:nvPr/>
        </p:nvSpPr>
        <p:spPr>
          <a:xfrm>
            <a:off x="2491945" y="1711925"/>
            <a:ext cx="1503404" cy="16475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830123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a:extLst>
              <a:ext uri="{FF2B5EF4-FFF2-40B4-BE49-F238E27FC236}">
                <a16:creationId xmlns:a16="http://schemas.microsoft.com/office/drawing/2014/main" id="{D961BC5C-DD90-8B79-4B8D-9D33D7CFB985}"/>
              </a:ext>
            </a:extLst>
          </p:cNvPr>
          <p:cNvGrpSpPr/>
          <p:nvPr/>
        </p:nvGrpSpPr>
        <p:grpSpPr>
          <a:xfrm>
            <a:off x="-2" y="1904334"/>
            <a:ext cx="12192000" cy="4192202"/>
            <a:chOff x="-2" y="1772864"/>
            <a:chExt cx="12192000" cy="4192202"/>
          </a:xfrm>
        </p:grpSpPr>
        <p:pic>
          <p:nvPicPr>
            <p:cNvPr id="6" name="Image 5">
              <a:extLst>
                <a:ext uri="{FF2B5EF4-FFF2-40B4-BE49-F238E27FC236}">
                  <a16:creationId xmlns:a16="http://schemas.microsoft.com/office/drawing/2014/main" id="{0EBCCF36-5799-759F-4C18-14651D8066E1}"/>
                </a:ext>
              </a:extLst>
            </p:cNvPr>
            <p:cNvPicPr>
              <a:picLocks noChangeAspect="1"/>
            </p:cNvPicPr>
            <p:nvPr/>
          </p:nvPicPr>
          <p:blipFill>
            <a:blip r:embed="rId3"/>
            <a:stretch>
              <a:fillRect/>
            </a:stretch>
          </p:blipFill>
          <p:spPr>
            <a:xfrm>
              <a:off x="-2" y="1772864"/>
              <a:ext cx="12192000" cy="4192202"/>
            </a:xfrm>
            <a:prstGeom prst="rect">
              <a:avLst/>
            </a:prstGeom>
          </p:spPr>
        </p:pic>
        <p:pic>
          <p:nvPicPr>
            <p:cNvPr id="7" name="Image 6">
              <a:extLst>
                <a:ext uri="{FF2B5EF4-FFF2-40B4-BE49-F238E27FC236}">
                  <a16:creationId xmlns:a16="http://schemas.microsoft.com/office/drawing/2014/main" id="{42A9A0C6-BD96-D667-1247-D5491C6838B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3249" y="2369450"/>
              <a:ext cx="788730" cy="262086"/>
            </a:xfrm>
            <a:prstGeom prst="rect">
              <a:avLst/>
            </a:prstGeom>
          </p:spPr>
        </p:pic>
      </p:grpSp>
      <p:sp>
        <p:nvSpPr>
          <p:cNvPr id="17" name="Rectangle 16">
            <a:extLst>
              <a:ext uri="{FF2B5EF4-FFF2-40B4-BE49-F238E27FC236}">
                <a16:creationId xmlns:a16="http://schemas.microsoft.com/office/drawing/2014/main" id="{5335EE7A-C937-4BDE-9F5D-60F8B4430FED}"/>
              </a:ext>
            </a:extLst>
          </p:cNvPr>
          <p:cNvSpPr/>
          <p:nvPr/>
        </p:nvSpPr>
        <p:spPr>
          <a:xfrm>
            <a:off x="-1" y="0"/>
            <a:ext cx="12192000" cy="164782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a:solidFill>
                  <a:schemeClr val="bg1"/>
                </a:solidFill>
                <a:latin typeface="Segoe UI Light" panose="020B0502040204020203" pitchFamily="34" charset="0"/>
              </a:rPr>
              <a:t>Création d’un scénario de fin de vie spécifique</a:t>
            </a:r>
          </a:p>
        </p:txBody>
      </p:sp>
      <p:pic>
        <p:nvPicPr>
          <p:cNvPr id="38" name="Image 3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7924" y="557014"/>
            <a:ext cx="1491616" cy="495647"/>
          </a:xfrm>
          <a:prstGeom prst="rect">
            <a:avLst/>
          </a:prstGeom>
        </p:spPr>
      </p:pic>
      <p:pic>
        <p:nvPicPr>
          <p:cNvPr id="2" name="Image 1">
            <a:extLst>
              <a:ext uri="{FF2B5EF4-FFF2-40B4-BE49-F238E27FC236}">
                <a16:creationId xmlns:a16="http://schemas.microsoft.com/office/drawing/2014/main" id="{EE9BEDE2-F2C8-2EAB-989C-88F861533B2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152461" y="481070"/>
            <a:ext cx="1491615" cy="685683"/>
          </a:xfrm>
          <a:prstGeom prst="rect">
            <a:avLst/>
          </a:prstGeom>
        </p:spPr>
      </p:pic>
      <p:grpSp>
        <p:nvGrpSpPr>
          <p:cNvPr id="3" name="Group 11">
            <a:extLst>
              <a:ext uri="{FF2B5EF4-FFF2-40B4-BE49-F238E27FC236}">
                <a16:creationId xmlns:a16="http://schemas.microsoft.com/office/drawing/2014/main" id="{DD08A33D-E6EF-CB49-65C4-93CB822AD325}"/>
              </a:ext>
            </a:extLst>
          </p:cNvPr>
          <p:cNvGrpSpPr/>
          <p:nvPr/>
        </p:nvGrpSpPr>
        <p:grpSpPr>
          <a:xfrm>
            <a:off x="3224211" y="131468"/>
            <a:ext cx="5743575" cy="1397274"/>
            <a:chOff x="623456" y="2573185"/>
            <a:chExt cx="3714864" cy="1981200"/>
          </a:xfrm>
        </p:grpSpPr>
        <p:cxnSp>
          <p:nvCxnSpPr>
            <p:cNvPr id="4" name="Straight Connector 22">
              <a:extLst>
                <a:ext uri="{FF2B5EF4-FFF2-40B4-BE49-F238E27FC236}">
                  <a16:creationId xmlns:a16="http://schemas.microsoft.com/office/drawing/2014/main" id="{62743A57-E433-792A-570C-E9798A7AC177}"/>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Straight Connector 87">
              <a:extLst>
                <a:ext uri="{FF2B5EF4-FFF2-40B4-BE49-F238E27FC236}">
                  <a16:creationId xmlns:a16="http://schemas.microsoft.com/office/drawing/2014/main" id="{6107A58F-2DDF-EC82-E7AD-4F0B0791170A}"/>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8C14A8EB-D1B7-0FED-8DFB-0961A1ED82E0}"/>
              </a:ext>
            </a:extLst>
          </p:cNvPr>
          <p:cNvSpPr/>
          <p:nvPr/>
        </p:nvSpPr>
        <p:spPr>
          <a:xfrm>
            <a:off x="7175525" y="3162022"/>
            <a:ext cx="2976936" cy="41405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100" dirty="0">
                <a:solidFill>
                  <a:schemeClr val="tx1"/>
                </a:solidFill>
              </a:rPr>
              <a:t>Pour créer un scénario de fin de vie spécifique cliquer sur « nouveau scénario »</a:t>
            </a:r>
          </a:p>
        </p:txBody>
      </p:sp>
      <p:sp>
        <p:nvSpPr>
          <p:cNvPr id="16" name="Flèche : bas 15">
            <a:extLst>
              <a:ext uri="{FF2B5EF4-FFF2-40B4-BE49-F238E27FC236}">
                <a16:creationId xmlns:a16="http://schemas.microsoft.com/office/drawing/2014/main" id="{8BC8A9D6-B899-90CD-F23C-81F20ACE21AC}"/>
              </a:ext>
            </a:extLst>
          </p:cNvPr>
          <p:cNvSpPr/>
          <p:nvPr/>
        </p:nvSpPr>
        <p:spPr>
          <a:xfrm rot="13755122">
            <a:off x="10242844" y="2639621"/>
            <a:ext cx="491877" cy="657225"/>
          </a:xfrm>
          <a:prstGeom prst="downArrow">
            <a:avLst>
              <a:gd name="adj1" fmla="val 34612"/>
              <a:gd name="adj2" fmla="val 7728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 name="Image 9" descr="Une image contenant texte, capture d’écran, Police&#10;&#10;Description générée automatiquement">
            <a:extLst>
              <a:ext uri="{FF2B5EF4-FFF2-40B4-BE49-F238E27FC236}">
                <a16:creationId xmlns:a16="http://schemas.microsoft.com/office/drawing/2014/main" id="{50C4DD6A-0179-834F-CAE5-2ED52ABAB503}"/>
              </a:ext>
            </a:extLst>
          </p:cNvPr>
          <p:cNvPicPr>
            <a:picLocks noChangeAspect="1"/>
          </p:cNvPicPr>
          <p:nvPr/>
        </p:nvPicPr>
        <p:blipFill rotWithShape="1">
          <a:blip r:embed="rId7"/>
          <a:srcRect r="500" b="46461"/>
          <a:stretch/>
        </p:blipFill>
        <p:spPr>
          <a:xfrm>
            <a:off x="59467" y="3157794"/>
            <a:ext cx="1281529" cy="935266"/>
          </a:xfrm>
          <a:prstGeom prst="rect">
            <a:avLst/>
          </a:prstGeom>
        </p:spPr>
      </p:pic>
      <p:sp>
        <p:nvSpPr>
          <p:cNvPr id="12" name="Rectangle 11">
            <a:extLst>
              <a:ext uri="{FF2B5EF4-FFF2-40B4-BE49-F238E27FC236}">
                <a16:creationId xmlns:a16="http://schemas.microsoft.com/office/drawing/2014/main" id="{5A42DA64-2372-29C5-F96E-2C472F0E1E38}"/>
              </a:ext>
            </a:extLst>
          </p:cNvPr>
          <p:cNvSpPr/>
          <p:nvPr/>
        </p:nvSpPr>
        <p:spPr>
          <a:xfrm>
            <a:off x="1338647" y="2010547"/>
            <a:ext cx="1204784" cy="16475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a:extLst>
              <a:ext uri="{FF2B5EF4-FFF2-40B4-BE49-F238E27FC236}">
                <a16:creationId xmlns:a16="http://schemas.microsoft.com/office/drawing/2014/main" id="{274C31D5-9057-BA50-00C3-833E82B63348}"/>
              </a:ext>
            </a:extLst>
          </p:cNvPr>
          <p:cNvSpPr/>
          <p:nvPr/>
        </p:nvSpPr>
        <p:spPr>
          <a:xfrm>
            <a:off x="2038863" y="2401844"/>
            <a:ext cx="1204784" cy="16475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318584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F86BA991-C1B4-4C72-B056-C9E4467F2902}"/>
              </a:ext>
            </a:extLst>
          </p:cNvPr>
          <p:cNvGrpSpPr/>
          <p:nvPr/>
        </p:nvGrpSpPr>
        <p:grpSpPr>
          <a:xfrm>
            <a:off x="0" y="0"/>
            <a:ext cx="3427411" cy="6857998"/>
            <a:chOff x="0" y="0"/>
            <a:chExt cx="5442857" cy="6857998"/>
          </a:xfrm>
          <a:solidFill>
            <a:schemeClr val="accent1">
              <a:lumMod val="50000"/>
            </a:schemeClr>
          </a:solidFill>
        </p:grpSpPr>
        <p:sp>
          <p:nvSpPr>
            <p:cNvPr id="17" name="Rectangle 16">
              <a:extLst>
                <a:ext uri="{FF2B5EF4-FFF2-40B4-BE49-F238E27FC236}">
                  <a16:creationId xmlns:a16="http://schemas.microsoft.com/office/drawing/2014/main" id="{5335EE7A-C937-4BDE-9F5D-60F8B4430FED}"/>
                </a:ext>
              </a:extLst>
            </p:cNvPr>
            <p:cNvSpPr/>
            <p:nvPr/>
          </p:nvSpPr>
          <p:spPr>
            <a:xfrm>
              <a:off x="0" y="0"/>
              <a:ext cx="5442857" cy="685799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Segoe UI Light"/>
                <a:ea typeface="+mn-ea"/>
                <a:cs typeface="+mn-cs"/>
              </a:endParaRPr>
            </a:p>
          </p:txBody>
        </p:sp>
        <p:grpSp>
          <p:nvGrpSpPr>
            <p:cNvPr id="84" name="Group 83">
              <a:extLst>
                <a:ext uri="{FF2B5EF4-FFF2-40B4-BE49-F238E27FC236}">
                  <a16:creationId xmlns:a16="http://schemas.microsoft.com/office/drawing/2014/main" id="{4FD65CC8-ECD8-46E7-AD15-381A5D3D412E}"/>
                </a:ext>
              </a:extLst>
            </p:cNvPr>
            <p:cNvGrpSpPr/>
            <p:nvPr/>
          </p:nvGrpSpPr>
          <p:grpSpPr>
            <a:xfrm>
              <a:off x="742613" y="2743256"/>
              <a:ext cx="1186355" cy="1186355"/>
              <a:chOff x="8883650" y="3792538"/>
              <a:chExt cx="142875" cy="142875"/>
            </a:xfrm>
            <a:grpFill/>
          </p:grpSpPr>
          <p:sp>
            <p:nvSpPr>
              <p:cNvPr id="86" name="Freeform 291">
                <a:extLst>
                  <a:ext uri="{FF2B5EF4-FFF2-40B4-BE49-F238E27FC236}">
                    <a16:creationId xmlns:a16="http://schemas.microsoft.com/office/drawing/2014/main" id="{68CFEA7B-46AD-4D2F-97C1-5A30136CC575}"/>
                  </a:ext>
                </a:extLst>
              </p:cNvPr>
              <p:cNvSpPr>
                <a:spLocks noEditPoints="1"/>
              </p:cNvSpPr>
              <p:nvPr/>
            </p:nvSpPr>
            <p:spPr bwMode="auto">
              <a:xfrm>
                <a:off x="8883650" y="3792538"/>
                <a:ext cx="142875" cy="142875"/>
              </a:xfrm>
              <a:custGeom>
                <a:avLst/>
                <a:gdLst>
                  <a:gd name="T0" fmla="*/ 333 w 448"/>
                  <a:gd name="T1" fmla="*/ 343 h 451"/>
                  <a:gd name="T2" fmla="*/ 302 w 448"/>
                  <a:gd name="T3" fmla="*/ 362 h 451"/>
                  <a:gd name="T4" fmla="*/ 269 w 448"/>
                  <a:gd name="T5" fmla="*/ 380 h 451"/>
                  <a:gd name="T6" fmla="*/ 182 w 448"/>
                  <a:gd name="T7" fmla="*/ 421 h 451"/>
                  <a:gd name="T8" fmla="*/ 177 w 448"/>
                  <a:gd name="T9" fmla="*/ 377 h 451"/>
                  <a:gd name="T10" fmla="*/ 134 w 448"/>
                  <a:gd name="T11" fmla="*/ 354 h 451"/>
                  <a:gd name="T12" fmla="*/ 110 w 448"/>
                  <a:gd name="T13" fmla="*/ 343 h 451"/>
                  <a:gd name="T14" fmla="*/ 63 w 448"/>
                  <a:gd name="T15" fmla="*/ 272 h 451"/>
                  <a:gd name="T16" fmla="*/ 71 w 448"/>
                  <a:gd name="T17" fmla="*/ 257 h 451"/>
                  <a:gd name="T18" fmla="*/ 71 w 448"/>
                  <a:gd name="T19" fmla="*/ 200 h 451"/>
                  <a:gd name="T20" fmla="*/ 63 w 448"/>
                  <a:gd name="T21" fmla="*/ 183 h 451"/>
                  <a:gd name="T22" fmla="*/ 110 w 448"/>
                  <a:gd name="T23" fmla="*/ 114 h 451"/>
                  <a:gd name="T24" fmla="*/ 134 w 448"/>
                  <a:gd name="T25" fmla="*/ 102 h 451"/>
                  <a:gd name="T26" fmla="*/ 177 w 448"/>
                  <a:gd name="T27" fmla="*/ 79 h 451"/>
                  <a:gd name="T28" fmla="*/ 182 w 448"/>
                  <a:gd name="T29" fmla="*/ 30 h 451"/>
                  <a:gd name="T30" fmla="*/ 269 w 448"/>
                  <a:gd name="T31" fmla="*/ 76 h 451"/>
                  <a:gd name="T32" fmla="*/ 302 w 448"/>
                  <a:gd name="T33" fmla="*/ 94 h 451"/>
                  <a:gd name="T34" fmla="*/ 333 w 448"/>
                  <a:gd name="T35" fmla="*/ 114 h 451"/>
                  <a:gd name="T36" fmla="*/ 412 w 448"/>
                  <a:gd name="T37" fmla="*/ 167 h 451"/>
                  <a:gd name="T38" fmla="*/ 376 w 448"/>
                  <a:gd name="T39" fmla="*/ 196 h 451"/>
                  <a:gd name="T40" fmla="*/ 378 w 448"/>
                  <a:gd name="T41" fmla="*/ 242 h 451"/>
                  <a:gd name="T42" fmla="*/ 380 w 448"/>
                  <a:gd name="T43" fmla="*/ 270 h 451"/>
                  <a:gd name="T44" fmla="*/ 440 w 448"/>
                  <a:gd name="T45" fmla="*/ 271 h 451"/>
                  <a:gd name="T46" fmla="*/ 409 w 448"/>
                  <a:gd name="T47" fmla="*/ 217 h 451"/>
                  <a:gd name="T48" fmla="*/ 444 w 448"/>
                  <a:gd name="T49" fmla="*/ 182 h 451"/>
                  <a:gd name="T50" fmla="*/ 448 w 448"/>
                  <a:gd name="T51" fmla="*/ 171 h 451"/>
                  <a:gd name="T52" fmla="*/ 387 w 448"/>
                  <a:gd name="T53" fmla="*/ 65 h 451"/>
                  <a:gd name="T54" fmla="*/ 377 w 448"/>
                  <a:gd name="T55" fmla="*/ 60 h 451"/>
                  <a:gd name="T56" fmla="*/ 336 w 448"/>
                  <a:gd name="T57" fmla="*/ 80 h 451"/>
                  <a:gd name="T58" fmla="*/ 296 w 448"/>
                  <a:gd name="T59" fmla="*/ 58 h 451"/>
                  <a:gd name="T60" fmla="*/ 293 w 448"/>
                  <a:gd name="T61" fmla="*/ 8 h 451"/>
                  <a:gd name="T62" fmla="*/ 284 w 448"/>
                  <a:gd name="T63" fmla="*/ 1 h 451"/>
                  <a:gd name="T64" fmla="*/ 162 w 448"/>
                  <a:gd name="T65" fmla="*/ 1 h 451"/>
                  <a:gd name="T66" fmla="*/ 153 w 448"/>
                  <a:gd name="T67" fmla="*/ 10 h 451"/>
                  <a:gd name="T68" fmla="*/ 143 w 448"/>
                  <a:gd name="T69" fmla="*/ 61 h 451"/>
                  <a:gd name="T70" fmla="*/ 79 w 448"/>
                  <a:gd name="T71" fmla="*/ 62 h 451"/>
                  <a:gd name="T72" fmla="*/ 68 w 448"/>
                  <a:gd name="T73" fmla="*/ 60 h 451"/>
                  <a:gd name="T74" fmla="*/ 59 w 448"/>
                  <a:gd name="T75" fmla="*/ 68 h 451"/>
                  <a:gd name="T76" fmla="*/ 0 w 448"/>
                  <a:gd name="T77" fmla="*/ 175 h 451"/>
                  <a:gd name="T78" fmla="*/ 5 w 448"/>
                  <a:gd name="T79" fmla="*/ 185 h 451"/>
                  <a:gd name="T80" fmla="*/ 38 w 448"/>
                  <a:gd name="T81" fmla="*/ 229 h 451"/>
                  <a:gd name="T82" fmla="*/ 5 w 448"/>
                  <a:gd name="T83" fmla="*/ 272 h 451"/>
                  <a:gd name="T84" fmla="*/ 0 w 448"/>
                  <a:gd name="T85" fmla="*/ 282 h 451"/>
                  <a:gd name="T86" fmla="*/ 59 w 448"/>
                  <a:gd name="T87" fmla="*/ 390 h 451"/>
                  <a:gd name="T88" fmla="*/ 68 w 448"/>
                  <a:gd name="T89" fmla="*/ 396 h 451"/>
                  <a:gd name="T90" fmla="*/ 79 w 448"/>
                  <a:gd name="T91" fmla="*/ 394 h 451"/>
                  <a:gd name="T92" fmla="*/ 143 w 448"/>
                  <a:gd name="T93" fmla="*/ 394 h 451"/>
                  <a:gd name="T94" fmla="*/ 153 w 448"/>
                  <a:gd name="T95" fmla="*/ 442 h 451"/>
                  <a:gd name="T96" fmla="*/ 162 w 448"/>
                  <a:gd name="T97" fmla="*/ 450 h 451"/>
                  <a:gd name="T98" fmla="*/ 284 w 448"/>
                  <a:gd name="T99" fmla="*/ 451 h 451"/>
                  <a:gd name="T100" fmla="*/ 293 w 448"/>
                  <a:gd name="T101" fmla="*/ 444 h 451"/>
                  <a:gd name="T102" fmla="*/ 296 w 448"/>
                  <a:gd name="T103" fmla="*/ 398 h 451"/>
                  <a:gd name="T104" fmla="*/ 336 w 448"/>
                  <a:gd name="T105" fmla="*/ 376 h 451"/>
                  <a:gd name="T106" fmla="*/ 377 w 448"/>
                  <a:gd name="T107" fmla="*/ 396 h 451"/>
                  <a:gd name="T108" fmla="*/ 387 w 448"/>
                  <a:gd name="T109" fmla="*/ 392 h 451"/>
                  <a:gd name="T110" fmla="*/ 448 w 448"/>
                  <a:gd name="T111" fmla="*/ 285 h 451"/>
                  <a:gd name="T112" fmla="*/ 444 w 448"/>
                  <a:gd name="T113" fmla="*/ 274 h 4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8" h="451">
                    <a:moveTo>
                      <a:pt x="370" y="361"/>
                    </a:moveTo>
                    <a:lnTo>
                      <a:pt x="342" y="345"/>
                    </a:lnTo>
                    <a:lnTo>
                      <a:pt x="337" y="343"/>
                    </a:lnTo>
                    <a:lnTo>
                      <a:pt x="333" y="343"/>
                    </a:lnTo>
                    <a:lnTo>
                      <a:pt x="329" y="344"/>
                    </a:lnTo>
                    <a:lnTo>
                      <a:pt x="324" y="346"/>
                    </a:lnTo>
                    <a:lnTo>
                      <a:pt x="314" y="354"/>
                    </a:lnTo>
                    <a:lnTo>
                      <a:pt x="302" y="362"/>
                    </a:lnTo>
                    <a:lnTo>
                      <a:pt x="289" y="369"/>
                    </a:lnTo>
                    <a:lnTo>
                      <a:pt x="275" y="375"/>
                    </a:lnTo>
                    <a:lnTo>
                      <a:pt x="272" y="377"/>
                    </a:lnTo>
                    <a:lnTo>
                      <a:pt x="269" y="380"/>
                    </a:lnTo>
                    <a:lnTo>
                      <a:pt x="267" y="384"/>
                    </a:lnTo>
                    <a:lnTo>
                      <a:pt x="266" y="390"/>
                    </a:lnTo>
                    <a:lnTo>
                      <a:pt x="266" y="421"/>
                    </a:lnTo>
                    <a:lnTo>
                      <a:pt x="182" y="421"/>
                    </a:lnTo>
                    <a:lnTo>
                      <a:pt x="182" y="390"/>
                    </a:lnTo>
                    <a:lnTo>
                      <a:pt x="182" y="384"/>
                    </a:lnTo>
                    <a:lnTo>
                      <a:pt x="180" y="380"/>
                    </a:lnTo>
                    <a:lnTo>
                      <a:pt x="177" y="377"/>
                    </a:lnTo>
                    <a:lnTo>
                      <a:pt x="173" y="375"/>
                    </a:lnTo>
                    <a:lnTo>
                      <a:pt x="159" y="369"/>
                    </a:lnTo>
                    <a:lnTo>
                      <a:pt x="146" y="362"/>
                    </a:lnTo>
                    <a:lnTo>
                      <a:pt x="134" y="354"/>
                    </a:lnTo>
                    <a:lnTo>
                      <a:pt x="123" y="346"/>
                    </a:lnTo>
                    <a:lnTo>
                      <a:pt x="119" y="344"/>
                    </a:lnTo>
                    <a:lnTo>
                      <a:pt x="115" y="343"/>
                    </a:lnTo>
                    <a:lnTo>
                      <a:pt x="110" y="343"/>
                    </a:lnTo>
                    <a:lnTo>
                      <a:pt x="106" y="345"/>
                    </a:lnTo>
                    <a:lnTo>
                      <a:pt x="77" y="361"/>
                    </a:lnTo>
                    <a:lnTo>
                      <a:pt x="36" y="289"/>
                    </a:lnTo>
                    <a:lnTo>
                      <a:pt x="63" y="272"/>
                    </a:lnTo>
                    <a:lnTo>
                      <a:pt x="68" y="270"/>
                    </a:lnTo>
                    <a:lnTo>
                      <a:pt x="70" y="266"/>
                    </a:lnTo>
                    <a:lnTo>
                      <a:pt x="71" y="261"/>
                    </a:lnTo>
                    <a:lnTo>
                      <a:pt x="71" y="257"/>
                    </a:lnTo>
                    <a:lnTo>
                      <a:pt x="69" y="242"/>
                    </a:lnTo>
                    <a:lnTo>
                      <a:pt x="69" y="229"/>
                    </a:lnTo>
                    <a:lnTo>
                      <a:pt x="69" y="214"/>
                    </a:lnTo>
                    <a:lnTo>
                      <a:pt x="71" y="200"/>
                    </a:lnTo>
                    <a:lnTo>
                      <a:pt x="71" y="196"/>
                    </a:lnTo>
                    <a:lnTo>
                      <a:pt x="70" y="191"/>
                    </a:lnTo>
                    <a:lnTo>
                      <a:pt x="68" y="186"/>
                    </a:lnTo>
                    <a:lnTo>
                      <a:pt x="63" y="183"/>
                    </a:lnTo>
                    <a:lnTo>
                      <a:pt x="36" y="167"/>
                    </a:lnTo>
                    <a:lnTo>
                      <a:pt x="77" y="95"/>
                    </a:lnTo>
                    <a:lnTo>
                      <a:pt x="106" y="111"/>
                    </a:lnTo>
                    <a:lnTo>
                      <a:pt x="110" y="114"/>
                    </a:lnTo>
                    <a:lnTo>
                      <a:pt x="115" y="114"/>
                    </a:lnTo>
                    <a:lnTo>
                      <a:pt x="119" y="113"/>
                    </a:lnTo>
                    <a:lnTo>
                      <a:pt x="123" y="110"/>
                    </a:lnTo>
                    <a:lnTo>
                      <a:pt x="134" y="102"/>
                    </a:lnTo>
                    <a:lnTo>
                      <a:pt x="146" y="94"/>
                    </a:lnTo>
                    <a:lnTo>
                      <a:pt x="159" y="88"/>
                    </a:lnTo>
                    <a:lnTo>
                      <a:pt x="173" y="81"/>
                    </a:lnTo>
                    <a:lnTo>
                      <a:pt x="177" y="79"/>
                    </a:lnTo>
                    <a:lnTo>
                      <a:pt x="180" y="76"/>
                    </a:lnTo>
                    <a:lnTo>
                      <a:pt x="182" y="73"/>
                    </a:lnTo>
                    <a:lnTo>
                      <a:pt x="182" y="68"/>
                    </a:lnTo>
                    <a:lnTo>
                      <a:pt x="182" y="30"/>
                    </a:lnTo>
                    <a:lnTo>
                      <a:pt x="266" y="30"/>
                    </a:lnTo>
                    <a:lnTo>
                      <a:pt x="266" y="68"/>
                    </a:lnTo>
                    <a:lnTo>
                      <a:pt x="267" y="73"/>
                    </a:lnTo>
                    <a:lnTo>
                      <a:pt x="269" y="76"/>
                    </a:lnTo>
                    <a:lnTo>
                      <a:pt x="272" y="79"/>
                    </a:lnTo>
                    <a:lnTo>
                      <a:pt x="275" y="81"/>
                    </a:lnTo>
                    <a:lnTo>
                      <a:pt x="289" y="88"/>
                    </a:lnTo>
                    <a:lnTo>
                      <a:pt x="302" y="94"/>
                    </a:lnTo>
                    <a:lnTo>
                      <a:pt x="314" y="102"/>
                    </a:lnTo>
                    <a:lnTo>
                      <a:pt x="324" y="110"/>
                    </a:lnTo>
                    <a:lnTo>
                      <a:pt x="329" y="113"/>
                    </a:lnTo>
                    <a:lnTo>
                      <a:pt x="333" y="114"/>
                    </a:lnTo>
                    <a:lnTo>
                      <a:pt x="337" y="114"/>
                    </a:lnTo>
                    <a:lnTo>
                      <a:pt x="342" y="111"/>
                    </a:lnTo>
                    <a:lnTo>
                      <a:pt x="370" y="95"/>
                    </a:lnTo>
                    <a:lnTo>
                      <a:pt x="412" y="167"/>
                    </a:lnTo>
                    <a:lnTo>
                      <a:pt x="383" y="183"/>
                    </a:lnTo>
                    <a:lnTo>
                      <a:pt x="380" y="186"/>
                    </a:lnTo>
                    <a:lnTo>
                      <a:pt x="378" y="191"/>
                    </a:lnTo>
                    <a:lnTo>
                      <a:pt x="376" y="196"/>
                    </a:lnTo>
                    <a:lnTo>
                      <a:pt x="376" y="200"/>
                    </a:lnTo>
                    <a:lnTo>
                      <a:pt x="378" y="214"/>
                    </a:lnTo>
                    <a:lnTo>
                      <a:pt x="379" y="229"/>
                    </a:lnTo>
                    <a:lnTo>
                      <a:pt x="378" y="242"/>
                    </a:lnTo>
                    <a:lnTo>
                      <a:pt x="376" y="257"/>
                    </a:lnTo>
                    <a:lnTo>
                      <a:pt x="376" y="261"/>
                    </a:lnTo>
                    <a:lnTo>
                      <a:pt x="378" y="266"/>
                    </a:lnTo>
                    <a:lnTo>
                      <a:pt x="380" y="270"/>
                    </a:lnTo>
                    <a:lnTo>
                      <a:pt x="383" y="272"/>
                    </a:lnTo>
                    <a:lnTo>
                      <a:pt x="412" y="289"/>
                    </a:lnTo>
                    <a:lnTo>
                      <a:pt x="370" y="361"/>
                    </a:lnTo>
                    <a:close/>
                    <a:moveTo>
                      <a:pt x="440" y="271"/>
                    </a:moveTo>
                    <a:lnTo>
                      <a:pt x="408" y="252"/>
                    </a:lnTo>
                    <a:lnTo>
                      <a:pt x="409" y="240"/>
                    </a:lnTo>
                    <a:lnTo>
                      <a:pt x="409" y="229"/>
                    </a:lnTo>
                    <a:lnTo>
                      <a:pt x="409" y="217"/>
                    </a:lnTo>
                    <a:lnTo>
                      <a:pt x="408" y="205"/>
                    </a:lnTo>
                    <a:lnTo>
                      <a:pt x="440" y="186"/>
                    </a:lnTo>
                    <a:lnTo>
                      <a:pt x="442" y="185"/>
                    </a:lnTo>
                    <a:lnTo>
                      <a:pt x="444" y="182"/>
                    </a:lnTo>
                    <a:lnTo>
                      <a:pt x="446" y="180"/>
                    </a:lnTo>
                    <a:lnTo>
                      <a:pt x="446" y="178"/>
                    </a:lnTo>
                    <a:lnTo>
                      <a:pt x="448" y="175"/>
                    </a:lnTo>
                    <a:lnTo>
                      <a:pt x="448" y="171"/>
                    </a:lnTo>
                    <a:lnTo>
                      <a:pt x="446" y="168"/>
                    </a:lnTo>
                    <a:lnTo>
                      <a:pt x="445" y="166"/>
                    </a:lnTo>
                    <a:lnTo>
                      <a:pt x="389" y="68"/>
                    </a:lnTo>
                    <a:lnTo>
                      <a:pt x="387" y="65"/>
                    </a:lnTo>
                    <a:lnTo>
                      <a:pt x="384" y="63"/>
                    </a:lnTo>
                    <a:lnTo>
                      <a:pt x="382" y="61"/>
                    </a:lnTo>
                    <a:lnTo>
                      <a:pt x="379" y="60"/>
                    </a:lnTo>
                    <a:lnTo>
                      <a:pt x="377" y="60"/>
                    </a:lnTo>
                    <a:lnTo>
                      <a:pt x="374" y="60"/>
                    </a:lnTo>
                    <a:lnTo>
                      <a:pt x="370" y="61"/>
                    </a:lnTo>
                    <a:lnTo>
                      <a:pt x="368" y="62"/>
                    </a:lnTo>
                    <a:lnTo>
                      <a:pt x="336" y="80"/>
                    </a:lnTo>
                    <a:lnTo>
                      <a:pt x="327" y="74"/>
                    </a:lnTo>
                    <a:lnTo>
                      <a:pt x="317" y="68"/>
                    </a:lnTo>
                    <a:lnTo>
                      <a:pt x="306" y="62"/>
                    </a:lnTo>
                    <a:lnTo>
                      <a:pt x="296" y="58"/>
                    </a:lnTo>
                    <a:lnTo>
                      <a:pt x="296" y="15"/>
                    </a:lnTo>
                    <a:lnTo>
                      <a:pt x="296" y="13"/>
                    </a:lnTo>
                    <a:lnTo>
                      <a:pt x="295" y="10"/>
                    </a:lnTo>
                    <a:lnTo>
                      <a:pt x="293" y="8"/>
                    </a:lnTo>
                    <a:lnTo>
                      <a:pt x="291" y="5"/>
                    </a:lnTo>
                    <a:lnTo>
                      <a:pt x="289" y="3"/>
                    </a:lnTo>
                    <a:lnTo>
                      <a:pt x="287" y="1"/>
                    </a:lnTo>
                    <a:lnTo>
                      <a:pt x="284" y="1"/>
                    </a:lnTo>
                    <a:lnTo>
                      <a:pt x="281" y="0"/>
                    </a:lnTo>
                    <a:lnTo>
                      <a:pt x="167" y="0"/>
                    </a:lnTo>
                    <a:lnTo>
                      <a:pt x="164" y="1"/>
                    </a:lnTo>
                    <a:lnTo>
                      <a:pt x="162" y="1"/>
                    </a:lnTo>
                    <a:lnTo>
                      <a:pt x="159" y="3"/>
                    </a:lnTo>
                    <a:lnTo>
                      <a:pt x="156" y="5"/>
                    </a:lnTo>
                    <a:lnTo>
                      <a:pt x="155" y="8"/>
                    </a:lnTo>
                    <a:lnTo>
                      <a:pt x="153" y="10"/>
                    </a:lnTo>
                    <a:lnTo>
                      <a:pt x="152" y="13"/>
                    </a:lnTo>
                    <a:lnTo>
                      <a:pt x="152" y="15"/>
                    </a:lnTo>
                    <a:lnTo>
                      <a:pt x="152" y="58"/>
                    </a:lnTo>
                    <a:lnTo>
                      <a:pt x="143" y="61"/>
                    </a:lnTo>
                    <a:lnTo>
                      <a:pt x="133" y="66"/>
                    </a:lnTo>
                    <a:lnTo>
                      <a:pt x="122" y="73"/>
                    </a:lnTo>
                    <a:lnTo>
                      <a:pt x="112" y="80"/>
                    </a:lnTo>
                    <a:lnTo>
                      <a:pt x="79" y="62"/>
                    </a:lnTo>
                    <a:lnTo>
                      <a:pt x="76" y="61"/>
                    </a:lnTo>
                    <a:lnTo>
                      <a:pt x="74" y="60"/>
                    </a:lnTo>
                    <a:lnTo>
                      <a:pt x="71" y="60"/>
                    </a:lnTo>
                    <a:lnTo>
                      <a:pt x="68" y="60"/>
                    </a:lnTo>
                    <a:lnTo>
                      <a:pt x="66" y="61"/>
                    </a:lnTo>
                    <a:lnTo>
                      <a:pt x="62" y="63"/>
                    </a:lnTo>
                    <a:lnTo>
                      <a:pt x="60" y="65"/>
                    </a:lnTo>
                    <a:lnTo>
                      <a:pt x="59" y="68"/>
                    </a:lnTo>
                    <a:lnTo>
                      <a:pt x="2" y="166"/>
                    </a:lnTo>
                    <a:lnTo>
                      <a:pt x="0" y="168"/>
                    </a:lnTo>
                    <a:lnTo>
                      <a:pt x="0" y="171"/>
                    </a:lnTo>
                    <a:lnTo>
                      <a:pt x="0" y="175"/>
                    </a:lnTo>
                    <a:lnTo>
                      <a:pt x="0" y="178"/>
                    </a:lnTo>
                    <a:lnTo>
                      <a:pt x="1" y="180"/>
                    </a:lnTo>
                    <a:lnTo>
                      <a:pt x="2" y="182"/>
                    </a:lnTo>
                    <a:lnTo>
                      <a:pt x="5" y="185"/>
                    </a:lnTo>
                    <a:lnTo>
                      <a:pt x="8" y="186"/>
                    </a:lnTo>
                    <a:lnTo>
                      <a:pt x="40" y="205"/>
                    </a:lnTo>
                    <a:lnTo>
                      <a:pt x="39" y="217"/>
                    </a:lnTo>
                    <a:lnTo>
                      <a:pt x="38" y="229"/>
                    </a:lnTo>
                    <a:lnTo>
                      <a:pt x="39" y="240"/>
                    </a:lnTo>
                    <a:lnTo>
                      <a:pt x="40" y="252"/>
                    </a:lnTo>
                    <a:lnTo>
                      <a:pt x="8" y="271"/>
                    </a:lnTo>
                    <a:lnTo>
                      <a:pt x="5" y="272"/>
                    </a:lnTo>
                    <a:lnTo>
                      <a:pt x="2" y="274"/>
                    </a:lnTo>
                    <a:lnTo>
                      <a:pt x="1" y="276"/>
                    </a:lnTo>
                    <a:lnTo>
                      <a:pt x="0" y="278"/>
                    </a:lnTo>
                    <a:lnTo>
                      <a:pt x="0" y="282"/>
                    </a:lnTo>
                    <a:lnTo>
                      <a:pt x="0" y="285"/>
                    </a:lnTo>
                    <a:lnTo>
                      <a:pt x="0" y="287"/>
                    </a:lnTo>
                    <a:lnTo>
                      <a:pt x="1" y="290"/>
                    </a:lnTo>
                    <a:lnTo>
                      <a:pt x="59" y="390"/>
                    </a:lnTo>
                    <a:lnTo>
                      <a:pt x="60" y="392"/>
                    </a:lnTo>
                    <a:lnTo>
                      <a:pt x="62" y="394"/>
                    </a:lnTo>
                    <a:lnTo>
                      <a:pt x="66" y="395"/>
                    </a:lnTo>
                    <a:lnTo>
                      <a:pt x="68" y="396"/>
                    </a:lnTo>
                    <a:lnTo>
                      <a:pt x="71" y="396"/>
                    </a:lnTo>
                    <a:lnTo>
                      <a:pt x="73" y="396"/>
                    </a:lnTo>
                    <a:lnTo>
                      <a:pt x="76" y="395"/>
                    </a:lnTo>
                    <a:lnTo>
                      <a:pt x="79" y="394"/>
                    </a:lnTo>
                    <a:lnTo>
                      <a:pt x="112" y="376"/>
                    </a:lnTo>
                    <a:lnTo>
                      <a:pt x="122" y="383"/>
                    </a:lnTo>
                    <a:lnTo>
                      <a:pt x="133" y="390"/>
                    </a:lnTo>
                    <a:lnTo>
                      <a:pt x="143" y="394"/>
                    </a:lnTo>
                    <a:lnTo>
                      <a:pt x="152" y="398"/>
                    </a:lnTo>
                    <a:lnTo>
                      <a:pt x="152" y="436"/>
                    </a:lnTo>
                    <a:lnTo>
                      <a:pt x="152" y="439"/>
                    </a:lnTo>
                    <a:lnTo>
                      <a:pt x="153" y="442"/>
                    </a:lnTo>
                    <a:lnTo>
                      <a:pt x="155" y="444"/>
                    </a:lnTo>
                    <a:lnTo>
                      <a:pt x="156" y="446"/>
                    </a:lnTo>
                    <a:lnTo>
                      <a:pt x="159" y="449"/>
                    </a:lnTo>
                    <a:lnTo>
                      <a:pt x="162" y="450"/>
                    </a:lnTo>
                    <a:lnTo>
                      <a:pt x="164" y="451"/>
                    </a:lnTo>
                    <a:lnTo>
                      <a:pt x="167" y="451"/>
                    </a:lnTo>
                    <a:lnTo>
                      <a:pt x="281" y="451"/>
                    </a:lnTo>
                    <a:lnTo>
                      <a:pt x="284" y="451"/>
                    </a:lnTo>
                    <a:lnTo>
                      <a:pt x="287" y="450"/>
                    </a:lnTo>
                    <a:lnTo>
                      <a:pt x="289" y="449"/>
                    </a:lnTo>
                    <a:lnTo>
                      <a:pt x="291" y="446"/>
                    </a:lnTo>
                    <a:lnTo>
                      <a:pt x="293" y="444"/>
                    </a:lnTo>
                    <a:lnTo>
                      <a:pt x="295" y="442"/>
                    </a:lnTo>
                    <a:lnTo>
                      <a:pt x="296" y="439"/>
                    </a:lnTo>
                    <a:lnTo>
                      <a:pt x="296" y="436"/>
                    </a:lnTo>
                    <a:lnTo>
                      <a:pt x="296" y="398"/>
                    </a:lnTo>
                    <a:lnTo>
                      <a:pt x="306" y="394"/>
                    </a:lnTo>
                    <a:lnTo>
                      <a:pt x="317" y="389"/>
                    </a:lnTo>
                    <a:lnTo>
                      <a:pt x="327" y="382"/>
                    </a:lnTo>
                    <a:lnTo>
                      <a:pt x="336" y="376"/>
                    </a:lnTo>
                    <a:lnTo>
                      <a:pt x="368" y="394"/>
                    </a:lnTo>
                    <a:lnTo>
                      <a:pt x="370" y="396"/>
                    </a:lnTo>
                    <a:lnTo>
                      <a:pt x="374" y="396"/>
                    </a:lnTo>
                    <a:lnTo>
                      <a:pt x="377" y="396"/>
                    </a:lnTo>
                    <a:lnTo>
                      <a:pt x="380" y="395"/>
                    </a:lnTo>
                    <a:lnTo>
                      <a:pt x="382" y="395"/>
                    </a:lnTo>
                    <a:lnTo>
                      <a:pt x="384" y="394"/>
                    </a:lnTo>
                    <a:lnTo>
                      <a:pt x="387" y="392"/>
                    </a:lnTo>
                    <a:lnTo>
                      <a:pt x="389" y="390"/>
                    </a:lnTo>
                    <a:lnTo>
                      <a:pt x="445" y="290"/>
                    </a:lnTo>
                    <a:lnTo>
                      <a:pt x="446" y="287"/>
                    </a:lnTo>
                    <a:lnTo>
                      <a:pt x="448" y="285"/>
                    </a:lnTo>
                    <a:lnTo>
                      <a:pt x="448" y="282"/>
                    </a:lnTo>
                    <a:lnTo>
                      <a:pt x="448" y="278"/>
                    </a:lnTo>
                    <a:lnTo>
                      <a:pt x="446" y="276"/>
                    </a:lnTo>
                    <a:lnTo>
                      <a:pt x="444" y="274"/>
                    </a:lnTo>
                    <a:lnTo>
                      <a:pt x="442" y="272"/>
                    </a:lnTo>
                    <a:lnTo>
                      <a:pt x="440" y="2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Segoe UI Light"/>
                  <a:ea typeface="+mn-ea"/>
                  <a:cs typeface="+mn-cs"/>
                </a:endParaRPr>
              </a:p>
            </p:txBody>
          </p:sp>
          <p:sp>
            <p:nvSpPr>
              <p:cNvPr id="87" name="Freeform 292">
                <a:extLst>
                  <a:ext uri="{FF2B5EF4-FFF2-40B4-BE49-F238E27FC236}">
                    <a16:creationId xmlns:a16="http://schemas.microsoft.com/office/drawing/2014/main" id="{DF614A5C-C323-478F-8B6D-8ACAF34D20B9}"/>
                  </a:ext>
                </a:extLst>
              </p:cNvPr>
              <p:cNvSpPr>
                <a:spLocks noEditPoints="1"/>
              </p:cNvSpPr>
              <p:nvPr/>
            </p:nvSpPr>
            <p:spPr bwMode="auto">
              <a:xfrm>
                <a:off x="8926513" y="3836988"/>
                <a:ext cx="57150" cy="57150"/>
              </a:xfrm>
              <a:custGeom>
                <a:avLst/>
                <a:gdLst>
                  <a:gd name="T0" fmla="*/ 77 w 180"/>
                  <a:gd name="T1" fmla="*/ 150 h 181"/>
                  <a:gd name="T2" fmla="*/ 61 w 180"/>
                  <a:gd name="T3" fmla="*/ 144 h 181"/>
                  <a:gd name="T4" fmla="*/ 47 w 180"/>
                  <a:gd name="T5" fmla="*/ 133 h 181"/>
                  <a:gd name="T6" fmla="*/ 36 w 180"/>
                  <a:gd name="T7" fmla="*/ 119 h 181"/>
                  <a:gd name="T8" fmla="*/ 31 w 180"/>
                  <a:gd name="T9" fmla="*/ 103 h 181"/>
                  <a:gd name="T10" fmla="*/ 30 w 180"/>
                  <a:gd name="T11" fmla="*/ 85 h 181"/>
                  <a:gd name="T12" fmla="*/ 34 w 180"/>
                  <a:gd name="T13" fmla="*/ 68 h 181"/>
                  <a:gd name="T14" fmla="*/ 43 w 180"/>
                  <a:gd name="T15" fmla="*/ 53 h 181"/>
                  <a:gd name="T16" fmla="*/ 56 w 180"/>
                  <a:gd name="T17" fmla="*/ 41 h 181"/>
                  <a:gd name="T18" fmla="*/ 72 w 180"/>
                  <a:gd name="T19" fmla="*/ 33 h 181"/>
                  <a:gd name="T20" fmla="*/ 90 w 180"/>
                  <a:gd name="T21" fmla="*/ 30 h 181"/>
                  <a:gd name="T22" fmla="*/ 107 w 180"/>
                  <a:gd name="T23" fmla="*/ 33 h 181"/>
                  <a:gd name="T24" fmla="*/ 123 w 180"/>
                  <a:gd name="T25" fmla="*/ 41 h 181"/>
                  <a:gd name="T26" fmla="*/ 136 w 180"/>
                  <a:gd name="T27" fmla="*/ 53 h 181"/>
                  <a:gd name="T28" fmla="*/ 144 w 180"/>
                  <a:gd name="T29" fmla="*/ 68 h 181"/>
                  <a:gd name="T30" fmla="*/ 150 w 180"/>
                  <a:gd name="T31" fmla="*/ 85 h 181"/>
                  <a:gd name="T32" fmla="*/ 149 w 180"/>
                  <a:gd name="T33" fmla="*/ 103 h 181"/>
                  <a:gd name="T34" fmla="*/ 142 w 180"/>
                  <a:gd name="T35" fmla="*/ 119 h 181"/>
                  <a:gd name="T36" fmla="*/ 132 w 180"/>
                  <a:gd name="T37" fmla="*/ 133 h 181"/>
                  <a:gd name="T38" fmla="*/ 118 w 180"/>
                  <a:gd name="T39" fmla="*/ 144 h 181"/>
                  <a:gd name="T40" fmla="*/ 102 w 180"/>
                  <a:gd name="T41" fmla="*/ 150 h 181"/>
                  <a:gd name="T42" fmla="*/ 90 w 180"/>
                  <a:gd name="T43" fmla="*/ 0 h 181"/>
                  <a:gd name="T44" fmla="*/ 63 w 180"/>
                  <a:gd name="T45" fmla="*/ 4 h 181"/>
                  <a:gd name="T46" fmla="*/ 40 w 180"/>
                  <a:gd name="T47" fmla="*/ 16 h 181"/>
                  <a:gd name="T48" fmla="*/ 20 w 180"/>
                  <a:gd name="T49" fmla="*/ 33 h 181"/>
                  <a:gd name="T50" fmla="*/ 6 w 180"/>
                  <a:gd name="T51" fmla="*/ 56 h 181"/>
                  <a:gd name="T52" fmla="*/ 0 w 180"/>
                  <a:gd name="T53" fmla="*/ 82 h 181"/>
                  <a:gd name="T54" fmla="*/ 1 w 180"/>
                  <a:gd name="T55" fmla="*/ 108 h 181"/>
                  <a:gd name="T56" fmla="*/ 11 w 180"/>
                  <a:gd name="T57" fmla="*/ 134 h 181"/>
                  <a:gd name="T58" fmla="*/ 26 w 180"/>
                  <a:gd name="T59" fmla="*/ 154 h 181"/>
                  <a:gd name="T60" fmla="*/ 47 w 180"/>
                  <a:gd name="T61" fmla="*/ 170 h 181"/>
                  <a:gd name="T62" fmla="*/ 72 w 180"/>
                  <a:gd name="T63" fmla="*/ 179 h 181"/>
                  <a:gd name="T64" fmla="*/ 98 w 180"/>
                  <a:gd name="T65" fmla="*/ 180 h 181"/>
                  <a:gd name="T66" fmla="*/ 124 w 180"/>
                  <a:gd name="T67" fmla="*/ 174 h 181"/>
                  <a:gd name="T68" fmla="*/ 147 w 180"/>
                  <a:gd name="T69" fmla="*/ 160 h 181"/>
                  <a:gd name="T70" fmla="*/ 165 w 180"/>
                  <a:gd name="T71" fmla="*/ 141 h 181"/>
                  <a:gd name="T72" fmla="*/ 176 w 180"/>
                  <a:gd name="T73" fmla="*/ 118 h 181"/>
                  <a:gd name="T74" fmla="*/ 180 w 180"/>
                  <a:gd name="T75" fmla="*/ 91 h 181"/>
                  <a:gd name="T76" fmla="*/ 176 w 180"/>
                  <a:gd name="T77" fmla="*/ 64 h 181"/>
                  <a:gd name="T78" fmla="*/ 165 w 180"/>
                  <a:gd name="T79" fmla="*/ 41 h 181"/>
                  <a:gd name="T80" fmla="*/ 147 w 180"/>
                  <a:gd name="T81" fmla="*/ 22 h 181"/>
                  <a:gd name="T82" fmla="*/ 124 w 180"/>
                  <a:gd name="T83" fmla="*/ 8 h 181"/>
                  <a:gd name="T84" fmla="*/ 98 w 180"/>
                  <a:gd name="T85" fmla="*/ 1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80" h="181">
                    <a:moveTo>
                      <a:pt x="90" y="151"/>
                    </a:moveTo>
                    <a:lnTo>
                      <a:pt x="83" y="150"/>
                    </a:lnTo>
                    <a:lnTo>
                      <a:pt x="77" y="150"/>
                    </a:lnTo>
                    <a:lnTo>
                      <a:pt x="72" y="148"/>
                    </a:lnTo>
                    <a:lnTo>
                      <a:pt x="66" y="146"/>
                    </a:lnTo>
                    <a:lnTo>
                      <a:pt x="61" y="144"/>
                    </a:lnTo>
                    <a:lnTo>
                      <a:pt x="56" y="140"/>
                    </a:lnTo>
                    <a:lnTo>
                      <a:pt x="51" y="137"/>
                    </a:lnTo>
                    <a:lnTo>
                      <a:pt x="47" y="133"/>
                    </a:lnTo>
                    <a:lnTo>
                      <a:pt x="43" y="129"/>
                    </a:lnTo>
                    <a:lnTo>
                      <a:pt x="40" y="124"/>
                    </a:lnTo>
                    <a:lnTo>
                      <a:pt x="36" y="119"/>
                    </a:lnTo>
                    <a:lnTo>
                      <a:pt x="34" y="114"/>
                    </a:lnTo>
                    <a:lnTo>
                      <a:pt x="32" y="108"/>
                    </a:lnTo>
                    <a:lnTo>
                      <a:pt x="31" y="103"/>
                    </a:lnTo>
                    <a:lnTo>
                      <a:pt x="30" y="97"/>
                    </a:lnTo>
                    <a:lnTo>
                      <a:pt x="30" y="91"/>
                    </a:lnTo>
                    <a:lnTo>
                      <a:pt x="30" y="85"/>
                    </a:lnTo>
                    <a:lnTo>
                      <a:pt x="31" y="78"/>
                    </a:lnTo>
                    <a:lnTo>
                      <a:pt x="32" y="73"/>
                    </a:lnTo>
                    <a:lnTo>
                      <a:pt x="34" y="68"/>
                    </a:lnTo>
                    <a:lnTo>
                      <a:pt x="36" y="62"/>
                    </a:lnTo>
                    <a:lnTo>
                      <a:pt x="40" y="57"/>
                    </a:lnTo>
                    <a:lnTo>
                      <a:pt x="43" y="53"/>
                    </a:lnTo>
                    <a:lnTo>
                      <a:pt x="47" y="48"/>
                    </a:lnTo>
                    <a:lnTo>
                      <a:pt x="51" y="44"/>
                    </a:lnTo>
                    <a:lnTo>
                      <a:pt x="56" y="41"/>
                    </a:lnTo>
                    <a:lnTo>
                      <a:pt x="61" y="38"/>
                    </a:lnTo>
                    <a:lnTo>
                      <a:pt x="66" y="36"/>
                    </a:lnTo>
                    <a:lnTo>
                      <a:pt x="72" y="33"/>
                    </a:lnTo>
                    <a:lnTo>
                      <a:pt x="77" y="32"/>
                    </a:lnTo>
                    <a:lnTo>
                      <a:pt x="83" y="31"/>
                    </a:lnTo>
                    <a:lnTo>
                      <a:pt x="90" y="30"/>
                    </a:lnTo>
                    <a:lnTo>
                      <a:pt x="95" y="31"/>
                    </a:lnTo>
                    <a:lnTo>
                      <a:pt x="102" y="32"/>
                    </a:lnTo>
                    <a:lnTo>
                      <a:pt x="107" y="33"/>
                    </a:lnTo>
                    <a:lnTo>
                      <a:pt x="113" y="36"/>
                    </a:lnTo>
                    <a:lnTo>
                      <a:pt x="118" y="38"/>
                    </a:lnTo>
                    <a:lnTo>
                      <a:pt x="123" y="41"/>
                    </a:lnTo>
                    <a:lnTo>
                      <a:pt x="127" y="44"/>
                    </a:lnTo>
                    <a:lnTo>
                      <a:pt x="132" y="48"/>
                    </a:lnTo>
                    <a:lnTo>
                      <a:pt x="136" y="53"/>
                    </a:lnTo>
                    <a:lnTo>
                      <a:pt x="139" y="57"/>
                    </a:lnTo>
                    <a:lnTo>
                      <a:pt x="142" y="62"/>
                    </a:lnTo>
                    <a:lnTo>
                      <a:pt x="144" y="68"/>
                    </a:lnTo>
                    <a:lnTo>
                      <a:pt x="147" y="73"/>
                    </a:lnTo>
                    <a:lnTo>
                      <a:pt x="149" y="78"/>
                    </a:lnTo>
                    <a:lnTo>
                      <a:pt x="150" y="85"/>
                    </a:lnTo>
                    <a:lnTo>
                      <a:pt x="150" y="91"/>
                    </a:lnTo>
                    <a:lnTo>
                      <a:pt x="150" y="97"/>
                    </a:lnTo>
                    <a:lnTo>
                      <a:pt x="149" y="103"/>
                    </a:lnTo>
                    <a:lnTo>
                      <a:pt x="147" y="108"/>
                    </a:lnTo>
                    <a:lnTo>
                      <a:pt x="144" y="114"/>
                    </a:lnTo>
                    <a:lnTo>
                      <a:pt x="142" y="119"/>
                    </a:lnTo>
                    <a:lnTo>
                      <a:pt x="139" y="124"/>
                    </a:lnTo>
                    <a:lnTo>
                      <a:pt x="136" y="129"/>
                    </a:lnTo>
                    <a:lnTo>
                      <a:pt x="132" y="133"/>
                    </a:lnTo>
                    <a:lnTo>
                      <a:pt x="127" y="137"/>
                    </a:lnTo>
                    <a:lnTo>
                      <a:pt x="123" y="140"/>
                    </a:lnTo>
                    <a:lnTo>
                      <a:pt x="118" y="144"/>
                    </a:lnTo>
                    <a:lnTo>
                      <a:pt x="113" y="146"/>
                    </a:lnTo>
                    <a:lnTo>
                      <a:pt x="107" y="148"/>
                    </a:lnTo>
                    <a:lnTo>
                      <a:pt x="102" y="150"/>
                    </a:lnTo>
                    <a:lnTo>
                      <a:pt x="95" y="150"/>
                    </a:lnTo>
                    <a:lnTo>
                      <a:pt x="90" y="151"/>
                    </a:lnTo>
                    <a:close/>
                    <a:moveTo>
                      <a:pt x="90" y="0"/>
                    </a:moveTo>
                    <a:lnTo>
                      <a:pt x="80" y="1"/>
                    </a:lnTo>
                    <a:lnTo>
                      <a:pt x="72" y="2"/>
                    </a:lnTo>
                    <a:lnTo>
                      <a:pt x="63" y="4"/>
                    </a:lnTo>
                    <a:lnTo>
                      <a:pt x="55" y="8"/>
                    </a:lnTo>
                    <a:lnTo>
                      <a:pt x="47" y="12"/>
                    </a:lnTo>
                    <a:lnTo>
                      <a:pt x="40" y="16"/>
                    </a:lnTo>
                    <a:lnTo>
                      <a:pt x="32" y="22"/>
                    </a:lnTo>
                    <a:lnTo>
                      <a:pt x="26" y="27"/>
                    </a:lnTo>
                    <a:lnTo>
                      <a:pt x="20" y="33"/>
                    </a:lnTo>
                    <a:lnTo>
                      <a:pt x="15" y="41"/>
                    </a:lnTo>
                    <a:lnTo>
                      <a:pt x="11" y="48"/>
                    </a:lnTo>
                    <a:lnTo>
                      <a:pt x="6" y="56"/>
                    </a:lnTo>
                    <a:lnTo>
                      <a:pt x="3" y="64"/>
                    </a:lnTo>
                    <a:lnTo>
                      <a:pt x="1" y="73"/>
                    </a:lnTo>
                    <a:lnTo>
                      <a:pt x="0" y="82"/>
                    </a:lnTo>
                    <a:lnTo>
                      <a:pt x="0" y="91"/>
                    </a:lnTo>
                    <a:lnTo>
                      <a:pt x="0" y="100"/>
                    </a:lnTo>
                    <a:lnTo>
                      <a:pt x="1" y="108"/>
                    </a:lnTo>
                    <a:lnTo>
                      <a:pt x="3" y="118"/>
                    </a:lnTo>
                    <a:lnTo>
                      <a:pt x="6" y="125"/>
                    </a:lnTo>
                    <a:lnTo>
                      <a:pt x="11" y="134"/>
                    </a:lnTo>
                    <a:lnTo>
                      <a:pt x="15" y="141"/>
                    </a:lnTo>
                    <a:lnTo>
                      <a:pt x="20" y="148"/>
                    </a:lnTo>
                    <a:lnTo>
                      <a:pt x="26" y="154"/>
                    </a:lnTo>
                    <a:lnTo>
                      <a:pt x="32" y="161"/>
                    </a:lnTo>
                    <a:lnTo>
                      <a:pt x="40" y="165"/>
                    </a:lnTo>
                    <a:lnTo>
                      <a:pt x="47" y="170"/>
                    </a:lnTo>
                    <a:lnTo>
                      <a:pt x="55" y="174"/>
                    </a:lnTo>
                    <a:lnTo>
                      <a:pt x="63" y="177"/>
                    </a:lnTo>
                    <a:lnTo>
                      <a:pt x="72" y="179"/>
                    </a:lnTo>
                    <a:lnTo>
                      <a:pt x="80" y="180"/>
                    </a:lnTo>
                    <a:lnTo>
                      <a:pt x="90" y="181"/>
                    </a:lnTo>
                    <a:lnTo>
                      <a:pt x="98" y="180"/>
                    </a:lnTo>
                    <a:lnTo>
                      <a:pt x="108" y="179"/>
                    </a:lnTo>
                    <a:lnTo>
                      <a:pt x="117" y="177"/>
                    </a:lnTo>
                    <a:lnTo>
                      <a:pt x="124" y="174"/>
                    </a:lnTo>
                    <a:lnTo>
                      <a:pt x="133" y="170"/>
                    </a:lnTo>
                    <a:lnTo>
                      <a:pt x="140" y="165"/>
                    </a:lnTo>
                    <a:lnTo>
                      <a:pt x="147" y="160"/>
                    </a:lnTo>
                    <a:lnTo>
                      <a:pt x="153" y="154"/>
                    </a:lnTo>
                    <a:lnTo>
                      <a:pt x="159" y="148"/>
                    </a:lnTo>
                    <a:lnTo>
                      <a:pt x="165" y="141"/>
                    </a:lnTo>
                    <a:lnTo>
                      <a:pt x="169" y="134"/>
                    </a:lnTo>
                    <a:lnTo>
                      <a:pt x="172" y="125"/>
                    </a:lnTo>
                    <a:lnTo>
                      <a:pt x="176" y="118"/>
                    </a:lnTo>
                    <a:lnTo>
                      <a:pt x="178" y="109"/>
                    </a:lnTo>
                    <a:lnTo>
                      <a:pt x="180" y="100"/>
                    </a:lnTo>
                    <a:lnTo>
                      <a:pt x="180" y="91"/>
                    </a:lnTo>
                    <a:lnTo>
                      <a:pt x="180" y="82"/>
                    </a:lnTo>
                    <a:lnTo>
                      <a:pt x="178" y="73"/>
                    </a:lnTo>
                    <a:lnTo>
                      <a:pt x="176" y="64"/>
                    </a:lnTo>
                    <a:lnTo>
                      <a:pt x="172" y="56"/>
                    </a:lnTo>
                    <a:lnTo>
                      <a:pt x="169" y="48"/>
                    </a:lnTo>
                    <a:lnTo>
                      <a:pt x="165" y="41"/>
                    </a:lnTo>
                    <a:lnTo>
                      <a:pt x="159" y="33"/>
                    </a:lnTo>
                    <a:lnTo>
                      <a:pt x="153" y="27"/>
                    </a:lnTo>
                    <a:lnTo>
                      <a:pt x="147" y="22"/>
                    </a:lnTo>
                    <a:lnTo>
                      <a:pt x="140" y="16"/>
                    </a:lnTo>
                    <a:lnTo>
                      <a:pt x="133" y="12"/>
                    </a:lnTo>
                    <a:lnTo>
                      <a:pt x="124" y="8"/>
                    </a:lnTo>
                    <a:lnTo>
                      <a:pt x="117" y="4"/>
                    </a:lnTo>
                    <a:lnTo>
                      <a:pt x="108" y="2"/>
                    </a:lnTo>
                    <a:lnTo>
                      <a:pt x="98" y="1"/>
                    </a:lnTo>
                    <a:lnTo>
                      <a:pt x="9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Segoe UI Light"/>
                  <a:ea typeface="+mn-ea"/>
                  <a:cs typeface="+mn-cs"/>
                </a:endParaRPr>
              </a:p>
            </p:txBody>
          </p:sp>
        </p:grpSp>
      </p:grpSp>
      <p:grpSp>
        <p:nvGrpSpPr>
          <p:cNvPr id="12" name="Group 11">
            <a:extLst>
              <a:ext uri="{FF2B5EF4-FFF2-40B4-BE49-F238E27FC236}">
                <a16:creationId xmlns:a16="http://schemas.microsoft.com/office/drawing/2014/main" id="{F1E98627-143D-4A53-93B6-324D2722AFF3}"/>
              </a:ext>
            </a:extLst>
          </p:cNvPr>
          <p:cNvGrpSpPr/>
          <p:nvPr/>
        </p:nvGrpSpPr>
        <p:grpSpPr>
          <a:xfrm>
            <a:off x="223520" y="2344086"/>
            <a:ext cx="2997915" cy="1801105"/>
            <a:chOff x="623456" y="2573185"/>
            <a:chExt cx="3714864" cy="1981200"/>
          </a:xfrm>
        </p:grpSpPr>
        <p:cxnSp>
          <p:nvCxnSpPr>
            <p:cNvPr id="23" name="Straight Connector 22">
              <a:extLst>
                <a:ext uri="{FF2B5EF4-FFF2-40B4-BE49-F238E27FC236}">
                  <a16:creationId xmlns:a16="http://schemas.microsoft.com/office/drawing/2014/main" id="{A9AB29F8-C68A-4592-ADDD-3943FEF53975}"/>
                </a:ext>
              </a:extLst>
            </p:cNvPr>
            <p:cNvCxnSpPr>
              <a:cxnSpLocks/>
            </p:cNvCxnSpPr>
            <p:nvPr/>
          </p:nvCxnSpPr>
          <p:spPr>
            <a:xfrm>
              <a:off x="623456" y="45543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1E156F56-A637-446F-B8E0-E30EDBFED301}"/>
                </a:ext>
              </a:extLst>
            </p:cNvPr>
            <p:cNvCxnSpPr>
              <a:cxnSpLocks/>
            </p:cNvCxnSpPr>
            <p:nvPr/>
          </p:nvCxnSpPr>
          <p:spPr>
            <a:xfrm>
              <a:off x="623456" y="2573185"/>
              <a:ext cx="3714864"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grpSp>
      <p:pic>
        <p:nvPicPr>
          <p:cNvPr id="38" name="Image 3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6505" y="5253771"/>
            <a:ext cx="1491616" cy="495647"/>
          </a:xfrm>
          <a:prstGeom prst="rect">
            <a:avLst/>
          </a:prstGeom>
        </p:spPr>
      </p:pic>
      <p:pic>
        <p:nvPicPr>
          <p:cNvPr id="24" name="Image 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6041" y="2503628"/>
            <a:ext cx="2152544" cy="989507"/>
          </a:xfrm>
          <a:prstGeom prst="rect">
            <a:avLst/>
          </a:prstGeom>
        </p:spPr>
      </p:pic>
      <p:sp>
        <p:nvSpPr>
          <p:cNvPr id="32" name="Title 1">
            <a:extLst>
              <a:ext uri="{FF2B5EF4-FFF2-40B4-BE49-F238E27FC236}">
                <a16:creationId xmlns:a16="http://schemas.microsoft.com/office/drawing/2014/main" id="{B528013D-FCBA-49BE-9C7F-CB6A6DDAA2E9}"/>
              </a:ext>
            </a:extLst>
          </p:cNvPr>
          <p:cNvSpPr>
            <a:spLocks noGrp="1"/>
          </p:cNvSpPr>
          <p:nvPr>
            <p:ph type="title"/>
          </p:nvPr>
        </p:nvSpPr>
        <p:spPr>
          <a:xfrm>
            <a:off x="184678" y="3591603"/>
            <a:ext cx="3075597" cy="424732"/>
          </a:xfrm>
        </p:spPr>
        <p:txBody>
          <a:bodyPr wrap="square">
            <a:spAutoFit/>
          </a:bodyPr>
          <a:lstStyle/>
          <a:p>
            <a:pPr algn="ctr"/>
            <a:r>
              <a:rPr lang="fr-FR" sz="2400" b="1" dirty="0">
                <a:solidFill>
                  <a:schemeClr val="bg1"/>
                </a:solidFill>
                <a:latin typeface="Segoe UI Light" panose="020B0502040204020203" pitchFamily="34" charset="0"/>
              </a:rPr>
              <a:t>Outil d’ACV Simplifié</a:t>
            </a:r>
          </a:p>
        </p:txBody>
      </p:sp>
      <p:sp>
        <p:nvSpPr>
          <p:cNvPr id="4" name="Title 1">
            <a:extLst>
              <a:ext uri="{FF2B5EF4-FFF2-40B4-BE49-F238E27FC236}">
                <a16:creationId xmlns:a16="http://schemas.microsoft.com/office/drawing/2014/main" id="{5B42558C-85A3-E764-01DF-AD8867650105}"/>
              </a:ext>
            </a:extLst>
          </p:cNvPr>
          <p:cNvSpPr txBox="1">
            <a:spLocks/>
          </p:cNvSpPr>
          <p:nvPr/>
        </p:nvSpPr>
        <p:spPr>
          <a:xfrm>
            <a:off x="145838" y="411776"/>
            <a:ext cx="3075597" cy="1421928"/>
          </a:xfrm>
          <a:prstGeom prst="rect">
            <a:avLst/>
          </a:prstGeom>
        </p:spPr>
        <p:txBody>
          <a:bodyPr vert="horz" wrap="squar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400" b="1" dirty="0">
                <a:solidFill>
                  <a:schemeClr val="bg1"/>
                </a:solidFill>
                <a:latin typeface="Segoe UI Light" panose="020B0502040204020203" pitchFamily="34" charset="0"/>
              </a:rPr>
              <a:t>Création d’un scénario de fin de vie spécifique</a:t>
            </a:r>
          </a:p>
          <a:p>
            <a:pPr algn="ctr"/>
            <a:endParaRPr lang="fr-FR" sz="2400" b="1" dirty="0">
              <a:solidFill>
                <a:schemeClr val="bg1"/>
              </a:solidFill>
              <a:latin typeface="Segoe UI Light" panose="020B0502040204020203" pitchFamily="34" charset="0"/>
            </a:endParaRPr>
          </a:p>
        </p:txBody>
      </p:sp>
      <p:sp>
        <p:nvSpPr>
          <p:cNvPr id="5" name="Rectangle 4">
            <a:extLst>
              <a:ext uri="{FF2B5EF4-FFF2-40B4-BE49-F238E27FC236}">
                <a16:creationId xmlns:a16="http://schemas.microsoft.com/office/drawing/2014/main" id="{8CB73F5D-7D7E-C00D-CB15-31A86D90C7E2}"/>
              </a:ext>
            </a:extLst>
          </p:cNvPr>
          <p:cNvSpPr/>
          <p:nvPr/>
        </p:nvSpPr>
        <p:spPr>
          <a:xfrm>
            <a:off x="8464071" y="1291803"/>
            <a:ext cx="3403158" cy="353105"/>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Nom du scénario de fin de vie</a:t>
            </a:r>
          </a:p>
        </p:txBody>
      </p:sp>
      <p:sp>
        <p:nvSpPr>
          <p:cNvPr id="7" name="Rectangle 6">
            <a:extLst>
              <a:ext uri="{FF2B5EF4-FFF2-40B4-BE49-F238E27FC236}">
                <a16:creationId xmlns:a16="http://schemas.microsoft.com/office/drawing/2014/main" id="{15704823-0844-4B60-6945-277569C0DC5C}"/>
              </a:ext>
            </a:extLst>
          </p:cNvPr>
          <p:cNvSpPr/>
          <p:nvPr/>
        </p:nvSpPr>
        <p:spPr>
          <a:xfrm>
            <a:off x="8464071" y="2622428"/>
            <a:ext cx="3403158" cy="446038"/>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Provenance des déchets : ménages ou entreprises</a:t>
            </a:r>
          </a:p>
        </p:txBody>
      </p:sp>
      <p:sp>
        <p:nvSpPr>
          <p:cNvPr id="8" name="Rectangle 7">
            <a:extLst>
              <a:ext uri="{FF2B5EF4-FFF2-40B4-BE49-F238E27FC236}">
                <a16:creationId xmlns:a16="http://schemas.microsoft.com/office/drawing/2014/main" id="{2DD7DB2E-AE13-FBFD-AF72-AC3E1961DC1C}"/>
              </a:ext>
            </a:extLst>
          </p:cNvPr>
          <p:cNvSpPr/>
          <p:nvPr/>
        </p:nvSpPr>
        <p:spPr>
          <a:xfrm>
            <a:off x="8464071" y="3453833"/>
            <a:ext cx="3403158" cy="353105"/>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Critère de visibilité</a:t>
            </a:r>
          </a:p>
        </p:txBody>
      </p:sp>
      <p:sp>
        <p:nvSpPr>
          <p:cNvPr id="9" name="Rectangle 8">
            <a:extLst>
              <a:ext uri="{FF2B5EF4-FFF2-40B4-BE49-F238E27FC236}">
                <a16:creationId xmlns:a16="http://schemas.microsoft.com/office/drawing/2014/main" id="{0EFE7F41-CE4D-FA41-2BE8-0B4729EAA199}"/>
              </a:ext>
            </a:extLst>
          </p:cNvPr>
          <p:cNvSpPr/>
          <p:nvPr/>
        </p:nvSpPr>
        <p:spPr>
          <a:xfrm>
            <a:off x="8464071" y="4259877"/>
            <a:ext cx="3403158" cy="353105"/>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État de la modélisation</a:t>
            </a:r>
          </a:p>
        </p:txBody>
      </p:sp>
      <p:sp>
        <p:nvSpPr>
          <p:cNvPr id="10" name="Rectangle 9">
            <a:extLst>
              <a:ext uri="{FF2B5EF4-FFF2-40B4-BE49-F238E27FC236}">
                <a16:creationId xmlns:a16="http://schemas.microsoft.com/office/drawing/2014/main" id="{8F3A2380-EE83-73C2-6FDA-EBA6E28B50B8}"/>
              </a:ext>
            </a:extLst>
          </p:cNvPr>
          <p:cNvSpPr/>
          <p:nvPr/>
        </p:nvSpPr>
        <p:spPr>
          <a:xfrm>
            <a:off x="8464071" y="5057970"/>
            <a:ext cx="3403158" cy="353105"/>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Responsable du scénario de fin de vie</a:t>
            </a:r>
          </a:p>
        </p:txBody>
      </p:sp>
      <p:cxnSp>
        <p:nvCxnSpPr>
          <p:cNvPr id="15" name="Connecteur droit avec flèche 14">
            <a:extLst>
              <a:ext uri="{FF2B5EF4-FFF2-40B4-BE49-F238E27FC236}">
                <a16:creationId xmlns:a16="http://schemas.microsoft.com/office/drawing/2014/main" id="{5371DE33-2BEA-4A64-B431-D8D649D1CFA0}"/>
              </a:ext>
            </a:extLst>
          </p:cNvPr>
          <p:cNvCxnSpPr>
            <a:endCxn id="5" idx="1"/>
          </p:cNvCxnSpPr>
          <p:nvPr/>
        </p:nvCxnSpPr>
        <p:spPr>
          <a:xfrm>
            <a:off x="7660989" y="1468355"/>
            <a:ext cx="80308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Connecteur droit avec flèche 17">
            <a:extLst>
              <a:ext uri="{FF2B5EF4-FFF2-40B4-BE49-F238E27FC236}">
                <a16:creationId xmlns:a16="http://schemas.microsoft.com/office/drawing/2014/main" id="{CF205815-5F36-7FA0-95B9-5CB9ABD23E67}"/>
              </a:ext>
            </a:extLst>
          </p:cNvPr>
          <p:cNvCxnSpPr/>
          <p:nvPr/>
        </p:nvCxnSpPr>
        <p:spPr>
          <a:xfrm>
            <a:off x="7660989" y="2831001"/>
            <a:ext cx="80308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Connecteur droit avec flèche 18">
            <a:extLst>
              <a:ext uri="{FF2B5EF4-FFF2-40B4-BE49-F238E27FC236}">
                <a16:creationId xmlns:a16="http://schemas.microsoft.com/office/drawing/2014/main" id="{7422708D-F5AE-8F67-8FC2-CEB136B467BA}"/>
              </a:ext>
            </a:extLst>
          </p:cNvPr>
          <p:cNvCxnSpPr/>
          <p:nvPr/>
        </p:nvCxnSpPr>
        <p:spPr>
          <a:xfrm>
            <a:off x="7660989" y="3633715"/>
            <a:ext cx="80308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a:extLst>
              <a:ext uri="{FF2B5EF4-FFF2-40B4-BE49-F238E27FC236}">
                <a16:creationId xmlns:a16="http://schemas.microsoft.com/office/drawing/2014/main" id="{E3587A60-C39D-A792-CA03-D989A5937A6E}"/>
              </a:ext>
            </a:extLst>
          </p:cNvPr>
          <p:cNvCxnSpPr/>
          <p:nvPr/>
        </p:nvCxnSpPr>
        <p:spPr>
          <a:xfrm>
            <a:off x="7660989" y="4436428"/>
            <a:ext cx="80308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Connecteur droit avec flèche 20">
            <a:extLst>
              <a:ext uri="{FF2B5EF4-FFF2-40B4-BE49-F238E27FC236}">
                <a16:creationId xmlns:a16="http://schemas.microsoft.com/office/drawing/2014/main" id="{B1665084-EC53-EEAD-EFA3-E847359C4EE4}"/>
              </a:ext>
            </a:extLst>
          </p:cNvPr>
          <p:cNvCxnSpPr/>
          <p:nvPr/>
        </p:nvCxnSpPr>
        <p:spPr>
          <a:xfrm>
            <a:off x="7660989" y="5239140"/>
            <a:ext cx="80308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29BB868B-11A1-53C9-6D0E-9A42C9C9A370}"/>
              </a:ext>
            </a:extLst>
          </p:cNvPr>
          <p:cNvSpPr/>
          <p:nvPr/>
        </p:nvSpPr>
        <p:spPr>
          <a:xfrm>
            <a:off x="8464071" y="1912647"/>
            <a:ext cx="3403158" cy="353105"/>
          </a:xfrm>
          <a:prstGeom prst="rect">
            <a:avLst/>
          </a:prstGeom>
          <a:solidFill>
            <a:srgbClr val="0075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Géographie du scénario de fin de vie</a:t>
            </a:r>
          </a:p>
        </p:txBody>
      </p:sp>
      <p:cxnSp>
        <p:nvCxnSpPr>
          <p:cNvPr id="26" name="Connecteur droit avec flèche 25">
            <a:extLst>
              <a:ext uri="{FF2B5EF4-FFF2-40B4-BE49-F238E27FC236}">
                <a16:creationId xmlns:a16="http://schemas.microsoft.com/office/drawing/2014/main" id="{D7186964-15E7-8ED5-3356-F5552FB8741F}"/>
              </a:ext>
            </a:extLst>
          </p:cNvPr>
          <p:cNvCxnSpPr/>
          <p:nvPr/>
        </p:nvCxnSpPr>
        <p:spPr>
          <a:xfrm>
            <a:off x="7660989" y="2113463"/>
            <a:ext cx="80308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Image 2">
            <a:extLst>
              <a:ext uri="{FF2B5EF4-FFF2-40B4-BE49-F238E27FC236}">
                <a16:creationId xmlns:a16="http://schemas.microsoft.com/office/drawing/2014/main" id="{F6E42B66-B698-0256-713D-C982895A2E3B}"/>
              </a:ext>
            </a:extLst>
          </p:cNvPr>
          <p:cNvPicPr>
            <a:picLocks noChangeAspect="1"/>
          </p:cNvPicPr>
          <p:nvPr/>
        </p:nvPicPr>
        <p:blipFill>
          <a:blip r:embed="rId5"/>
          <a:stretch>
            <a:fillRect/>
          </a:stretch>
        </p:blipFill>
        <p:spPr>
          <a:xfrm>
            <a:off x="3689064" y="725949"/>
            <a:ext cx="3971925" cy="5534372"/>
          </a:xfrm>
          <a:prstGeom prst="rect">
            <a:avLst/>
          </a:prstGeom>
        </p:spPr>
      </p:pic>
    </p:spTree>
    <p:extLst>
      <p:ext uri="{BB962C8B-B14F-4D97-AF65-F5344CB8AC3E}">
        <p14:creationId xmlns:p14="http://schemas.microsoft.com/office/powerpoint/2010/main" val="392922665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bf3953b-78ae-48e3-a9fc-ea6fcee60027">
      <Terms xmlns="http://schemas.microsoft.com/office/infopath/2007/PartnerControls"/>
    </lcf76f155ced4ddcb4097134ff3c332f>
    <TaxCatchAll xmlns="f80bdb51-a143-4743-aff0-7a8fe1028b5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06571C89568F64EA9998027CE758037" ma:contentTypeVersion="14" ma:contentTypeDescription="Crée un document." ma:contentTypeScope="" ma:versionID="aa9bf96a06650f48f2cb2adf6d025bea">
  <xsd:schema xmlns:xsd="http://www.w3.org/2001/XMLSchema" xmlns:xs="http://www.w3.org/2001/XMLSchema" xmlns:p="http://schemas.microsoft.com/office/2006/metadata/properties" xmlns:ns2="f80bdb51-a143-4743-aff0-7a8fe1028b5b" xmlns:ns3="5bf3953b-78ae-48e3-a9fc-ea6fcee60027" targetNamespace="http://schemas.microsoft.com/office/2006/metadata/properties" ma:root="true" ma:fieldsID="b10eecf531099fd5e10496409b2b33b4" ns2:_="" ns3:_="">
    <xsd:import namespace="f80bdb51-a143-4743-aff0-7a8fe1028b5b"/>
    <xsd:import namespace="5bf3953b-78ae-48e3-a9fc-ea6fcee6002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DateTaken" minOccurs="0"/>
                <xsd:element ref="ns3:MediaServiceGenerationTime" minOccurs="0"/>
                <xsd:element ref="ns3:MediaServiceEventHashCode" minOccurs="0"/>
                <xsd:element ref="ns3:MediaServiceLocation" minOccurs="0"/>
                <xsd:element ref="ns3:MediaServiceOCR" minOccurs="0"/>
                <xsd:element ref="ns3:MediaLengthInSecond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0bdb51-a143-4743-aff0-7a8fe1028b5b"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TaxCatchAll" ma:index="14" nillable="true" ma:displayName="Taxonomy Catch All Column" ma:hidden="true" ma:list="{9b18a761-4004-466f-b7e9-2699bfa5de39}" ma:internalName="TaxCatchAll" ma:showField="CatchAllData" ma:web="f80bdb51-a143-4743-aff0-7a8fe1028b5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bf3953b-78ae-48e3-a9fc-ea6fcee6002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Balises d’images" ma:readOnly="false" ma:fieldId="{5cf76f15-5ced-4ddc-b409-7134ff3c332f}" ma:taxonomyMulti="true" ma:sspId="6c69a344-eaf4-4ed5-a75c-c42856a32e97"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3D5AED-0D20-413A-856A-22B4D1FA4293}">
  <ds:schemaRefs>
    <ds:schemaRef ds:uri="http://schemas.microsoft.com/sharepoint/v3/contenttype/forms"/>
  </ds:schemaRefs>
</ds:datastoreItem>
</file>

<file path=customXml/itemProps2.xml><?xml version="1.0" encoding="utf-8"?>
<ds:datastoreItem xmlns:ds="http://schemas.openxmlformats.org/officeDocument/2006/customXml" ds:itemID="{73172C1B-222E-4CE1-A3CB-29219C022F02}">
  <ds:schemaRefs>
    <ds:schemaRef ds:uri="http://schemas.microsoft.com/office/2006/metadata/properties"/>
    <ds:schemaRef ds:uri="http://schemas.microsoft.com/office/infopath/2007/PartnerControls"/>
    <ds:schemaRef ds:uri="5bf3953b-78ae-48e3-a9fc-ea6fcee60027"/>
    <ds:schemaRef ds:uri="f80bdb51-a143-4743-aff0-7a8fe1028b5b"/>
  </ds:schemaRefs>
</ds:datastoreItem>
</file>

<file path=customXml/itemProps3.xml><?xml version="1.0" encoding="utf-8"?>
<ds:datastoreItem xmlns:ds="http://schemas.openxmlformats.org/officeDocument/2006/customXml" ds:itemID="{B344896F-44A4-4081-8534-4B1511B97A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0bdb51-a143-4743-aff0-7a8fe1028b5b"/>
    <ds:schemaRef ds:uri="5bf3953b-78ae-48e3-a9fc-ea6fcee600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10481</TotalTime>
  <Words>385</Words>
  <Application>Microsoft Office PowerPoint</Application>
  <PresentationFormat>Grand écran</PresentationFormat>
  <Paragraphs>44</Paragraphs>
  <Slides>10</Slides>
  <Notes>10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Outil d’ACV Simplifié</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SCHMITT Yves</dc:creator>
  <cp:lastModifiedBy>Juliette Mendras</cp:lastModifiedBy>
  <cp:revision>464</cp:revision>
  <dcterms:created xsi:type="dcterms:W3CDTF">2019-09-26T13:45:30Z</dcterms:created>
  <dcterms:modified xsi:type="dcterms:W3CDTF">2024-01-05T14:41:17Z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0x010100206571C89568F64EA9998027CE758037</vt:lpwstr>
  </property>
  <property fmtid="{D5CDD505-2E9C-101B-9397-08002B2CF9AE}" pid="3" name="MediaServiceImageTags">
    <vt:lpwstr/>
  </property>
</Properties>
</file>